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</p:sldMasterIdLst>
  <p:notesMasterIdLst>
    <p:notesMasterId r:id="rId44"/>
  </p:notesMasterIdLst>
  <p:handoutMasterIdLst>
    <p:handoutMasterId r:id="rId45"/>
  </p:handoutMasterIdLst>
  <p:sldIdLst>
    <p:sldId id="601" r:id="rId3"/>
    <p:sldId id="602" r:id="rId4"/>
    <p:sldId id="603" r:id="rId5"/>
    <p:sldId id="607" r:id="rId6"/>
    <p:sldId id="604" r:id="rId7"/>
    <p:sldId id="605" r:id="rId8"/>
    <p:sldId id="609" r:id="rId9"/>
    <p:sldId id="608" r:id="rId10"/>
    <p:sldId id="610" r:id="rId11"/>
    <p:sldId id="611" r:id="rId12"/>
    <p:sldId id="612" r:id="rId13"/>
    <p:sldId id="613" r:id="rId14"/>
    <p:sldId id="614" r:id="rId15"/>
    <p:sldId id="615" r:id="rId16"/>
    <p:sldId id="618" r:id="rId17"/>
    <p:sldId id="619" r:id="rId18"/>
    <p:sldId id="620" r:id="rId19"/>
    <p:sldId id="622" r:id="rId20"/>
    <p:sldId id="623" r:id="rId21"/>
    <p:sldId id="621" r:id="rId22"/>
    <p:sldId id="626" r:id="rId23"/>
    <p:sldId id="627" r:id="rId24"/>
    <p:sldId id="647" r:id="rId25"/>
    <p:sldId id="625" r:id="rId26"/>
    <p:sldId id="628" r:id="rId27"/>
    <p:sldId id="624" r:id="rId28"/>
    <p:sldId id="629" r:id="rId29"/>
    <p:sldId id="630" r:id="rId30"/>
    <p:sldId id="631" r:id="rId31"/>
    <p:sldId id="632" r:id="rId32"/>
    <p:sldId id="633" r:id="rId33"/>
    <p:sldId id="634" r:id="rId34"/>
    <p:sldId id="640" r:id="rId35"/>
    <p:sldId id="636" r:id="rId36"/>
    <p:sldId id="637" r:id="rId37"/>
    <p:sldId id="638" r:id="rId38"/>
    <p:sldId id="639" r:id="rId39"/>
    <p:sldId id="642" r:id="rId40"/>
    <p:sldId id="643" r:id="rId41"/>
    <p:sldId id="645" r:id="rId42"/>
    <p:sldId id="646" r:id="rId4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3" pos="6788" userDrawn="1">
          <p15:clr>
            <a:srgbClr val="A4A3A4"/>
          </p15:clr>
        </p15:guide>
        <p15:guide id="16" pos="7423" userDrawn="1">
          <p15:clr>
            <a:srgbClr val="A4A3A4"/>
          </p15:clr>
        </p15:guide>
        <p15:guide id="17" pos="5246" userDrawn="1">
          <p15:clr>
            <a:srgbClr val="A4A3A4"/>
          </p15:clr>
        </p15:guide>
        <p15:guide id="20" pos="6312" userDrawn="1">
          <p15:clr>
            <a:srgbClr val="A4A3A4"/>
          </p15:clr>
        </p15:guide>
        <p15:guide id="21" orient="horz" pos="195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78E"/>
    <a:srgbClr val="007A71"/>
    <a:srgbClr val="993366"/>
    <a:srgbClr val="5B9BD5"/>
    <a:srgbClr val="0374A7"/>
    <a:srgbClr val="FF3300"/>
    <a:srgbClr val="0096AA"/>
    <a:srgbClr val="C0C0C0"/>
    <a:srgbClr val="005852"/>
    <a:srgbClr val="00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6343" autoAdjust="0"/>
  </p:normalViewPr>
  <p:slideViewPr>
    <p:cSldViewPr snapToGrid="0">
      <p:cViewPr>
        <p:scale>
          <a:sx n="80" d="100"/>
          <a:sy n="80" d="100"/>
        </p:scale>
        <p:origin x="-90" y="-1932"/>
      </p:cViewPr>
      <p:guideLst>
        <p:guide orient="horz" pos="1368"/>
        <p:guide pos="6788"/>
        <p:guide pos="7423"/>
        <p:guide pos="356"/>
        <p:guide pos="631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2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F4755-EC20-4518-B8A3-D70E655447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E5F8768-A40D-4AB0-AC74-7A5289EE537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Наименование регулирующего органа (разработчика)</a:t>
          </a:r>
          <a:endParaRPr lang="ru-RU" dirty="0">
            <a:solidFill>
              <a:schemeClr val="tx1"/>
            </a:solidFill>
          </a:endParaRPr>
        </a:p>
      </dgm:t>
    </dgm:pt>
    <dgm:pt modelId="{24AA8064-87BA-4D02-8028-9F0F9DF9C32A}" type="parTrans" cxnId="{3A792AC1-7146-4960-8143-4144073CC00B}">
      <dgm:prSet/>
      <dgm:spPr/>
      <dgm:t>
        <a:bodyPr/>
        <a:lstStyle/>
        <a:p>
          <a:endParaRPr lang="ru-RU"/>
        </a:p>
      </dgm:t>
    </dgm:pt>
    <dgm:pt modelId="{B61A9CCD-62E4-4D08-910A-23021A9F6E80}" type="sibTrans" cxnId="{3A792AC1-7146-4960-8143-4144073CC00B}">
      <dgm:prSet/>
      <dgm:spPr/>
      <dgm:t>
        <a:bodyPr/>
        <a:lstStyle/>
        <a:p>
          <a:endParaRPr lang="ru-RU"/>
        </a:p>
      </dgm:t>
    </dgm:pt>
    <dgm:pt modelId="{ED5C82A3-D14E-4897-B06C-CDD1BB39B52E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Вид и наименование акта</a:t>
          </a:r>
          <a:endParaRPr lang="ru-RU" dirty="0">
            <a:solidFill>
              <a:schemeClr val="tx1"/>
            </a:solidFill>
          </a:endParaRPr>
        </a:p>
      </dgm:t>
    </dgm:pt>
    <dgm:pt modelId="{60C0C26E-7AC5-486F-9272-3C6EDD715E88}" type="parTrans" cxnId="{6BFFAE10-5B31-4B8F-9D0F-5590F81FE902}">
      <dgm:prSet/>
      <dgm:spPr/>
      <dgm:t>
        <a:bodyPr/>
        <a:lstStyle/>
        <a:p>
          <a:endParaRPr lang="ru-RU"/>
        </a:p>
      </dgm:t>
    </dgm:pt>
    <dgm:pt modelId="{957279C9-64F7-481E-B976-0066755A825D}" type="sibTrans" cxnId="{6BFFAE10-5B31-4B8F-9D0F-5590F81FE902}">
      <dgm:prSet/>
      <dgm:spPr/>
      <dgm:t>
        <a:bodyPr/>
        <a:lstStyle/>
        <a:p>
          <a:endParaRPr lang="ru-RU"/>
        </a:p>
      </dgm:t>
    </dgm:pt>
    <dgm:pt modelId="{A5FB28AE-D50D-4E5B-9A1A-B33F0B80F27A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Основание для разработки проекта акта </a:t>
          </a:r>
          <a:endParaRPr lang="ru-RU" dirty="0">
            <a:solidFill>
              <a:schemeClr val="tx1"/>
            </a:solidFill>
          </a:endParaRPr>
        </a:p>
      </dgm:t>
    </dgm:pt>
    <dgm:pt modelId="{DFF78D2E-E575-4E14-A115-28269C574A63}" type="parTrans" cxnId="{346453CC-2761-4C6B-A04C-CC7E19C107F9}">
      <dgm:prSet/>
      <dgm:spPr/>
      <dgm:t>
        <a:bodyPr/>
        <a:lstStyle/>
        <a:p>
          <a:endParaRPr lang="ru-RU"/>
        </a:p>
      </dgm:t>
    </dgm:pt>
    <dgm:pt modelId="{40E5D396-5246-44F2-B879-453F3CE1DE25}" type="sibTrans" cxnId="{346453CC-2761-4C6B-A04C-CC7E19C107F9}">
      <dgm:prSet/>
      <dgm:spPr/>
      <dgm:t>
        <a:bodyPr/>
        <a:lstStyle/>
        <a:p>
          <a:endParaRPr lang="ru-RU"/>
        </a:p>
      </dgm:t>
    </dgm:pt>
    <dgm:pt modelId="{49454D77-6E5D-4ED0-B126-36F816F9C07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Краткое описание содержания предлагаемого регулирования</a:t>
          </a:r>
          <a:endParaRPr lang="ru-RU" dirty="0">
            <a:solidFill>
              <a:schemeClr val="tx1"/>
            </a:solidFill>
          </a:endParaRPr>
        </a:p>
      </dgm:t>
    </dgm:pt>
    <dgm:pt modelId="{BD6ED062-40EF-4D9D-8437-7A5ADA545035}" type="parTrans" cxnId="{B1219597-C2B1-413F-90A7-01CB464726BC}">
      <dgm:prSet/>
      <dgm:spPr/>
      <dgm:t>
        <a:bodyPr/>
        <a:lstStyle/>
        <a:p>
          <a:endParaRPr lang="ru-RU"/>
        </a:p>
      </dgm:t>
    </dgm:pt>
    <dgm:pt modelId="{416F4E5E-47F3-4259-B74B-ED3F41B96D9D}" type="sibTrans" cxnId="{B1219597-C2B1-413F-90A7-01CB464726BC}">
      <dgm:prSet/>
      <dgm:spPr/>
      <dgm:t>
        <a:bodyPr/>
        <a:lstStyle/>
        <a:p>
          <a:endParaRPr lang="ru-RU"/>
        </a:p>
      </dgm:t>
    </dgm:pt>
    <dgm:pt modelId="{847A5313-BBC1-4A39-B155-8FE905A3FBC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Степень регулирующего воздействия проекта акта </a:t>
          </a:r>
          <a:endParaRPr lang="ru-RU" dirty="0">
            <a:solidFill>
              <a:schemeClr val="tx1"/>
            </a:solidFill>
          </a:endParaRPr>
        </a:p>
      </dgm:t>
    </dgm:pt>
    <dgm:pt modelId="{A92DB02A-54B7-4BF8-AAD1-48B3927D8DED}" type="parTrans" cxnId="{7EE007F9-48DD-495F-9022-975814547025}">
      <dgm:prSet/>
      <dgm:spPr/>
      <dgm:t>
        <a:bodyPr/>
        <a:lstStyle/>
        <a:p>
          <a:endParaRPr lang="ru-RU"/>
        </a:p>
      </dgm:t>
    </dgm:pt>
    <dgm:pt modelId="{CC6D3423-BA15-4885-9AB4-B669D8A554F1}" type="sibTrans" cxnId="{7EE007F9-48DD-495F-9022-975814547025}">
      <dgm:prSet/>
      <dgm:spPr/>
      <dgm:t>
        <a:bodyPr/>
        <a:lstStyle/>
        <a:p>
          <a:endParaRPr lang="ru-RU"/>
        </a:p>
      </dgm:t>
    </dgm:pt>
    <dgm:pt modelId="{D213309C-5CC6-4C1F-AD31-36AC9970D7B1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Контактная информация исполнителя в регулирующем органе</a:t>
          </a:r>
          <a:endParaRPr lang="ru-RU" dirty="0">
            <a:solidFill>
              <a:schemeClr val="tx1"/>
            </a:solidFill>
          </a:endParaRPr>
        </a:p>
      </dgm:t>
    </dgm:pt>
    <dgm:pt modelId="{DBE0CF65-94D6-4B64-963E-5C45B63C0859}" type="parTrans" cxnId="{DA601871-0587-461C-86FC-F7661AC029ED}">
      <dgm:prSet/>
      <dgm:spPr/>
      <dgm:t>
        <a:bodyPr/>
        <a:lstStyle/>
        <a:p>
          <a:endParaRPr lang="ru-RU"/>
        </a:p>
      </dgm:t>
    </dgm:pt>
    <dgm:pt modelId="{1C4EC4EB-801B-45BC-953F-BA3810DBEBC6}" type="sibTrans" cxnId="{DA601871-0587-461C-86FC-F7661AC029ED}">
      <dgm:prSet/>
      <dgm:spPr/>
      <dgm:t>
        <a:bodyPr/>
        <a:lstStyle/>
        <a:p>
          <a:endParaRPr lang="ru-RU"/>
        </a:p>
      </dgm:t>
    </dgm:pt>
    <dgm:pt modelId="{2CC650C9-7DD6-49EE-B6A3-4D31C75FC1F5}" type="pres">
      <dgm:prSet presAssocID="{1FFF4755-EC20-4518-B8A3-D70E655447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DD279E-329D-4DB6-BD1D-40465D2FE250}" type="pres">
      <dgm:prSet presAssocID="{1FFF4755-EC20-4518-B8A3-D70E655447E2}" presName="Name1" presStyleCnt="0"/>
      <dgm:spPr/>
    </dgm:pt>
    <dgm:pt modelId="{B0B2D95E-CA13-4848-8A7D-13CFA24582E3}" type="pres">
      <dgm:prSet presAssocID="{1FFF4755-EC20-4518-B8A3-D70E655447E2}" presName="cycle" presStyleCnt="0"/>
      <dgm:spPr/>
    </dgm:pt>
    <dgm:pt modelId="{C6D880FE-A6A2-4E8A-9A6B-2D0247290834}" type="pres">
      <dgm:prSet presAssocID="{1FFF4755-EC20-4518-B8A3-D70E655447E2}" presName="srcNode" presStyleLbl="node1" presStyleIdx="0" presStyleCnt="6"/>
      <dgm:spPr/>
    </dgm:pt>
    <dgm:pt modelId="{D1F2312F-9787-4FCC-8AED-A5EC7E873FCB}" type="pres">
      <dgm:prSet presAssocID="{1FFF4755-EC20-4518-B8A3-D70E655447E2}" presName="conn" presStyleLbl="parChTrans1D2" presStyleIdx="0" presStyleCnt="1"/>
      <dgm:spPr/>
      <dgm:t>
        <a:bodyPr/>
        <a:lstStyle/>
        <a:p>
          <a:endParaRPr lang="ru-RU"/>
        </a:p>
      </dgm:t>
    </dgm:pt>
    <dgm:pt modelId="{45A48FFC-350F-4423-B20A-E1F65945C4DD}" type="pres">
      <dgm:prSet presAssocID="{1FFF4755-EC20-4518-B8A3-D70E655447E2}" presName="extraNode" presStyleLbl="node1" presStyleIdx="0" presStyleCnt="6"/>
      <dgm:spPr/>
    </dgm:pt>
    <dgm:pt modelId="{82F735E5-1A34-4534-8C9D-8997BD9830BE}" type="pres">
      <dgm:prSet presAssocID="{1FFF4755-EC20-4518-B8A3-D70E655447E2}" presName="dstNode" presStyleLbl="node1" presStyleIdx="0" presStyleCnt="6"/>
      <dgm:spPr/>
    </dgm:pt>
    <dgm:pt modelId="{8262478C-1273-4262-8792-59AF01F285DF}" type="pres">
      <dgm:prSet presAssocID="{BE5F8768-A40D-4AB0-AC74-7A5289EE5375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7155A-6168-487D-BFAC-C4CC04819E74}" type="pres">
      <dgm:prSet presAssocID="{BE5F8768-A40D-4AB0-AC74-7A5289EE5375}" presName="accent_1" presStyleCnt="0"/>
      <dgm:spPr/>
    </dgm:pt>
    <dgm:pt modelId="{6DF729A2-4DE6-4548-A229-8753742D0774}" type="pres">
      <dgm:prSet presAssocID="{BE5F8768-A40D-4AB0-AC74-7A5289EE5375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FE7249BF-7F7D-4F2C-928D-F606271B1EF0}" type="pres">
      <dgm:prSet presAssocID="{ED5C82A3-D14E-4897-B06C-CDD1BB39B52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3B540-54DB-45BC-8B61-D5AC67AC06A5}" type="pres">
      <dgm:prSet presAssocID="{ED5C82A3-D14E-4897-B06C-CDD1BB39B52E}" presName="accent_2" presStyleCnt="0"/>
      <dgm:spPr/>
    </dgm:pt>
    <dgm:pt modelId="{E039863D-4ECE-4BC8-8E72-F2DCD8F2CF80}" type="pres">
      <dgm:prSet presAssocID="{ED5C82A3-D14E-4897-B06C-CDD1BB39B52E}" presName="accentRepeatNode" presStyleLbl="solidFgAcc1" presStyleIdx="1" presStyleCnt="6"/>
      <dgm:spPr/>
    </dgm:pt>
    <dgm:pt modelId="{681814A6-3FBA-47DD-8761-6025F8E11936}" type="pres">
      <dgm:prSet presAssocID="{A5FB28AE-D50D-4E5B-9A1A-B33F0B80F27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04CB8-D088-4A4D-8BCD-ADB8D86BACD3}" type="pres">
      <dgm:prSet presAssocID="{A5FB28AE-D50D-4E5B-9A1A-B33F0B80F27A}" presName="accent_3" presStyleCnt="0"/>
      <dgm:spPr/>
    </dgm:pt>
    <dgm:pt modelId="{7BF2A635-2164-40AD-A177-03CCC96242BB}" type="pres">
      <dgm:prSet presAssocID="{A5FB28AE-D50D-4E5B-9A1A-B33F0B80F27A}" presName="accentRepeatNode" presStyleLbl="solidFgAcc1" presStyleIdx="2" presStyleCnt="6"/>
      <dgm:spPr/>
    </dgm:pt>
    <dgm:pt modelId="{569DB12E-13C0-4CA7-8C49-E3C503B773BC}" type="pres">
      <dgm:prSet presAssocID="{49454D77-6E5D-4ED0-B126-36F816F9C07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27EB0-DE12-47D1-961E-8650C7164192}" type="pres">
      <dgm:prSet presAssocID="{49454D77-6E5D-4ED0-B126-36F816F9C07E}" presName="accent_4" presStyleCnt="0"/>
      <dgm:spPr/>
    </dgm:pt>
    <dgm:pt modelId="{FCAB7176-17CC-4F48-9358-DFD3F506C9E8}" type="pres">
      <dgm:prSet presAssocID="{49454D77-6E5D-4ED0-B126-36F816F9C07E}" presName="accentRepeatNode" presStyleLbl="solidFgAcc1" presStyleIdx="3" presStyleCnt="6"/>
      <dgm:spPr/>
    </dgm:pt>
    <dgm:pt modelId="{2F858405-3CC9-4483-8F07-ADF340548FA4}" type="pres">
      <dgm:prSet presAssocID="{847A5313-BBC1-4A39-B155-8FE905A3FBC8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43A1D8-9E9A-4BBD-98F3-9CFDDFFA30AF}" type="pres">
      <dgm:prSet presAssocID="{847A5313-BBC1-4A39-B155-8FE905A3FBC8}" presName="accent_5" presStyleCnt="0"/>
      <dgm:spPr/>
    </dgm:pt>
    <dgm:pt modelId="{0ED9A82C-3FA1-481B-A51A-7948E9F81CFF}" type="pres">
      <dgm:prSet presAssocID="{847A5313-BBC1-4A39-B155-8FE905A3FBC8}" presName="accentRepeatNode" presStyleLbl="solidFgAcc1" presStyleIdx="4" presStyleCnt="6"/>
      <dgm:spPr/>
    </dgm:pt>
    <dgm:pt modelId="{5DFFBD5D-458B-48DE-9DBC-F94A274F722E}" type="pres">
      <dgm:prSet presAssocID="{D213309C-5CC6-4C1F-AD31-36AC9970D7B1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DD5599-87F6-4E62-B2E1-372391A284BE}" type="pres">
      <dgm:prSet presAssocID="{D213309C-5CC6-4C1F-AD31-36AC9970D7B1}" presName="accent_6" presStyleCnt="0"/>
      <dgm:spPr/>
    </dgm:pt>
    <dgm:pt modelId="{11FE06E4-AA1F-46AA-A4C5-F6B617AD793E}" type="pres">
      <dgm:prSet presAssocID="{D213309C-5CC6-4C1F-AD31-36AC9970D7B1}" presName="accentRepeatNode" presStyleLbl="solidFgAcc1" presStyleIdx="5" presStyleCnt="6"/>
      <dgm:spPr/>
    </dgm:pt>
  </dgm:ptLst>
  <dgm:cxnLst>
    <dgm:cxn modelId="{3A792AC1-7146-4960-8143-4144073CC00B}" srcId="{1FFF4755-EC20-4518-B8A3-D70E655447E2}" destId="{BE5F8768-A40D-4AB0-AC74-7A5289EE5375}" srcOrd="0" destOrd="0" parTransId="{24AA8064-87BA-4D02-8028-9F0F9DF9C32A}" sibTransId="{B61A9CCD-62E4-4D08-910A-23021A9F6E80}"/>
    <dgm:cxn modelId="{907DE8AC-EEA4-4DF9-9ACA-1B1A1C6D97CE}" type="presOf" srcId="{ED5C82A3-D14E-4897-B06C-CDD1BB39B52E}" destId="{FE7249BF-7F7D-4F2C-928D-F606271B1EF0}" srcOrd="0" destOrd="0" presId="urn:microsoft.com/office/officeart/2008/layout/VerticalCurvedList"/>
    <dgm:cxn modelId="{6BFFAE10-5B31-4B8F-9D0F-5590F81FE902}" srcId="{1FFF4755-EC20-4518-B8A3-D70E655447E2}" destId="{ED5C82A3-D14E-4897-B06C-CDD1BB39B52E}" srcOrd="1" destOrd="0" parTransId="{60C0C26E-7AC5-486F-9272-3C6EDD715E88}" sibTransId="{957279C9-64F7-481E-B976-0066755A825D}"/>
    <dgm:cxn modelId="{D2DD2AF9-D4DB-4F68-8790-7ACDC08C5934}" type="presOf" srcId="{1FFF4755-EC20-4518-B8A3-D70E655447E2}" destId="{2CC650C9-7DD6-49EE-B6A3-4D31C75FC1F5}" srcOrd="0" destOrd="0" presId="urn:microsoft.com/office/officeart/2008/layout/VerticalCurvedList"/>
    <dgm:cxn modelId="{D63D5ED8-56B8-4C40-9434-E387DF1FE95D}" type="presOf" srcId="{847A5313-BBC1-4A39-B155-8FE905A3FBC8}" destId="{2F858405-3CC9-4483-8F07-ADF340548FA4}" srcOrd="0" destOrd="0" presId="urn:microsoft.com/office/officeart/2008/layout/VerticalCurvedList"/>
    <dgm:cxn modelId="{346453CC-2761-4C6B-A04C-CC7E19C107F9}" srcId="{1FFF4755-EC20-4518-B8A3-D70E655447E2}" destId="{A5FB28AE-D50D-4E5B-9A1A-B33F0B80F27A}" srcOrd="2" destOrd="0" parTransId="{DFF78D2E-E575-4E14-A115-28269C574A63}" sibTransId="{40E5D396-5246-44F2-B879-453F3CE1DE25}"/>
    <dgm:cxn modelId="{436ED119-9A7C-4FAF-A562-923A4ED6384D}" type="presOf" srcId="{D213309C-5CC6-4C1F-AD31-36AC9970D7B1}" destId="{5DFFBD5D-458B-48DE-9DBC-F94A274F722E}" srcOrd="0" destOrd="0" presId="urn:microsoft.com/office/officeart/2008/layout/VerticalCurvedList"/>
    <dgm:cxn modelId="{023AF482-C4CF-4BE7-A0E3-5D4171CB5970}" type="presOf" srcId="{B61A9CCD-62E4-4D08-910A-23021A9F6E80}" destId="{D1F2312F-9787-4FCC-8AED-A5EC7E873FCB}" srcOrd="0" destOrd="0" presId="urn:microsoft.com/office/officeart/2008/layout/VerticalCurvedList"/>
    <dgm:cxn modelId="{BCFF91A0-F88C-496D-8CCC-A9CDAA162D0F}" type="presOf" srcId="{A5FB28AE-D50D-4E5B-9A1A-B33F0B80F27A}" destId="{681814A6-3FBA-47DD-8761-6025F8E11936}" srcOrd="0" destOrd="0" presId="urn:microsoft.com/office/officeart/2008/layout/VerticalCurvedList"/>
    <dgm:cxn modelId="{B1219597-C2B1-413F-90A7-01CB464726BC}" srcId="{1FFF4755-EC20-4518-B8A3-D70E655447E2}" destId="{49454D77-6E5D-4ED0-B126-36F816F9C07E}" srcOrd="3" destOrd="0" parTransId="{BD6ED062-40EF-4D9D-8437-7A5ADA545035}" sibTransId="{416F4E5E-47F3-4259-B74B-ED3F41B96D9D}"/>
    <dgm:cxn modelId="{7EE007F9-48DD-495F-9022-975814547025}" srcId="{1FFF4755-EC20-4518-B8A3-D70E655447E2}" destId="{847A5313-BBC1-4A39-B155-8FE905A3FBC8}" srcOrd="4" destOrd="0" parTransId="{A92DB02A-54B7-4BF8-AAD1-48B3927D8DED}" sibTransId="{CC6D3423-BA15-4885-9AB4-B669D8A554F1}"/>
    <dgm:cxn modelId="{93353EB4-7544-49D9-8E5D-D5F31C99DF36}" type="presOf" srcId="{49454D77-6E5D-4ED0-B126-36F816F9C07E}" destId="{569DB12E-13C0-4CA7-8C49-E3C503B773BC}" srcOrd="0" destOrd="0" presId="urn:microsoft.com/office/officeart/2008/layout/VerticalCurvedList"/>
    <dgm:cxn modelId="{DA601871-0587-461C-86FC-F7661AC029ED}" srcId="{1FFF4755-EC20-4518-B8A3-D70E655447E2}" destId="{D213309C-5CC6-4C1F-AD31-36AC9970D7B1}" srcOrd="5" destOrd="0" parTransId="{DBE0CF65-94D6-4B64-963E-5C45B63C0859}" sibTransId="{1C4EC4EB-801B-45BC-953F-BA3810DBEBC6}"/>
    <dgm:cxn modelId="{BA3ADD11-3277-4F90-8C17-67974881313A}" type="presOf" srcId="{BE5F8768-A40D-4AB0-AC74-7A5289EE5375}" destId="{8262478C-1273-4262-8792-59AF01F285DF}" srcOrd="0" destOrd="0" presId="urn:microsoft.com/office/officeart/2008/layout/VerticalCurvedList"/>
    <dgm:cxn modelId="{1C4841AE-A9C9-4D69-8290-2117E6C60881}" type="presParOf" srcId="{2CC650C9-7DD6-49EE-B6A3-4D31C75FC1F5}" destId="{17DD279E-329D-4DB6-BD1D-40465D2FE250}" srcOrd="0" destOrd="0" presId="urn:microsoft.com/office/officeart/2008/layout/VerticalCurvedList"/>
    <dgm:cxn modelId="{58B7ABD7-4B7E-4F1C-84FE-CA6F79A83E4D}" type="presParOf" srcId="{17DD279E-329D-4DB6-BD1D-40465D2FE250}" destId="{B0B2D95E-CA13-4848-8A7D-13CFA24582E3}" srcOrd="0" destOrd="0" presId="urn:microsoft.com/office/officeart/2008/layout/VerticalCurvedList"/>
    <dgm:cxn modelId="{40660650-B8ED-42F8-89C8-339311E8B538}" type="presParOf" srcId="{B0B2D95E-CA13-4848-8A7D-13CFA24582E3}" destId="{C6D880FE-A6A2-4E8A-9A6B-2D0247290834}" srcOrd="0" destOrd="0" presId="urn:microsoft.com/office/officeart/2008/layout/VerticalCurvedList"/>
    <dgm:cxn modelId="{B20CDDB6-AFA0-4316-9D2D-535BB62EFD6F}" type="presParOf" srcId="{B0B2D95E-CA13-4848-8A7D-13CFA24582E3}" destId="{D1F2312F-9787-4FCC-8AED-A5EC7E873FCB}" srcOrd="1" destOrd="0" presId="urn:microsoft.com/office/officeart/2008/layout/VerticalCurvedList"/>
    <dgm:cxn modelId="{0DAFCC0D-746C-49F5-AC3E-5D073383D52F}" type="presParOf" srcId="{B0B2D95E-CA13-4848-8A7D-13CFA24582E3}" destId="{45A48FFC-350F-4423-B20A-E1F65945C4DD}" srcOrd="2" destOrd="0" presId="urn:microsoft.com/office/officeart/2008/layout/VerticalCurvedList"/>
    <dgm:cxn modelId="{CCF7CBE7-4003-49CD-9FC7-952E7ACFDB1F}" type="presParOf" srcId="{B0B2D95E-CA13-4848-8A7D-13CFA24582E3}" destId="{82F735E5-1A34-4534-8C9D-8997BD9830BE}" srcOrd="3" destOrd="0" presId="urn:microsoft.com/office/officeart/2008/layout/VerticalCurvedList"/>
    <dgm:cxn modelId="{BDC3540D-35C0-469A-AB22-696F946BECCA}" type="presParOf" srcId="{17DD279E-329D-4DB6-BD1D-40465D2FE250}" destId="{8262478C-1273-4262-8792-59AF01F285DF}" srcOrd="1" destOrd="0" presId="urn:microsoft.com/office/officeart/2008/layout/VerticalCurvedList"/>
    <dgm:cxn modelId="{F4F1AA3C-E909-4603-9626-B44DB35BFB91}" type="presParOf" srcId="{17DD279E-329D-4DB6-BD1D-40465D2FE250}" destId="{9FB7155A-6168-487D-BFAC-C4CC04819E74}" srcOrd="2" destOrd="0" presId="urn:microsoft.com/office/officeart/2008/layout/VerticalCurvedList"/>
    <dgm:cxn modelId="{24C62266-B3F6-42A2-A19A-A32DC3F5B97F}" type="presParOf" srcId="{9FB7155A-6168-487D-BFAC-C4CC04819E74}" destId="{6DF729A2-4DE6-4548-A229-8753742D0774}" srcOrd="0" destOrd="0" presId="urn:microsoft.com/office/officeart/2008/layout/VerticalCurvedList"/>
    <dgm:cxn modelId="{2EF4227D-67E4-4FB6-859B-60178722A309}" type="presParOf" srcId="{17DD279E-329D-4DB6-BD1D-40465D2FE250}" destId="{FE7249BF-7F7D-4F2C-928D-F606271B1EF0}" srcOrd="3" destOrd="0" presId="urn:microsoft.com/office/officeart/2008/layout/VerticalCurvedList"/>
    <dgm:cxn modelId="{259D5260-E936-41C3-A8D5-9D4DD20A9D6D}" type="presParOf" srcId="{17DD279E-329D-4DB6-BD1D-40465D2FE250}" destId="{8233B540-54DB-45BC-8B61-D5AC67AC06A5}" srcOrd="4" destOrd="0" presId="urn:microsoft.com/office/officeart/2008/layout/VerticalCurvedList"/>
    <dgm:cxn modelId="{6C7A898B-9E5C-435C-97D6-8F8A90BAECA0}" type="presParOf" srcId="{8233B540-54DB-45BC-8B61-D5AC67AC06A5}" destId="{E039863D-4ECE-4BC8-8E72-F2DCD8F2CF80}" srcOrd="0" destOrd="0" presId="urn:microsoft.com/office/officeart/2008/layout/VerticalCurvedList"/>
    <dgm:cxn modelId="{C75A605E-1BCB-45F5-B83F-194B5D548EC7}" type="presParOf" srcId="{17DD279E-329D-4DB6-BD1D-40465D2FE250}" destId="{681814A6-3FBA-47DD-8761-6025F8E11936}" srcOrd="5" destOrd="0" presId="urn:microsoft.com/office/officeart/2008/layout/VerticalCurvedList"/>
    <dgm:cxn modelId="{38FAD0D9-A527-473A-B8DF-DC6AA1DA5BF1}" type="presParOf" srcId="{17DD279E-329D-4DB6-BD1D-40465D2FE250}" destId="{C7204CB8-D088-4A4D-8BCD-ADB8D86BACD3}" srcOrd="6" destOrd="0" presId="urn:microsoft.com/office/officeart/2008/layout/VerticalCurvedList"/>
    <dgm:cxn modelId="{18A70C3E-F8CC-4D97-B284-9A3A0A4383DD}" type="presParOf" srcId="{C7204CB8-D088-4A4D-8BCD-ADB8D86BACD3}" destId="{7BF2A635-2164-40AD-A177-03CCC96242BB}" srcOrd="0" destOrd="0" presId="urn:microsoft.com/office/officeart/2008/layout/VerticalCurvedList"/>
    <dgm:cxn modelId="{91FD231F-2886-41D1-BEEE-A5B655FD5ECB}" type="presParOf" srcId="{17DD279E-329D-4DB6-BD1D-40465D2FE250}" destId="{569DB12E-13C0-4CA7-8C49-E3C503B773BC}" srcOrd="7" destOrd="0" presId="urn:microsoft.com/office/officeart/2008/layout/VerticalCurvedList"/>
    <dgm:cxn modelId="{DFC3D7FB-0D86-41AA-BD1F-4D3995B916C5}" type="presParOf" srcId="{17DD279E-329D-4DB6-BD1D-40465D2FE250}" destId="{56F27EB0-DE12-47D1-961E-8650C7164192}" srcOrd="8" destOrd="0" presId="urn:microsoft.com/office/officeart/2008/layout/VerticalCurvedList"/>
    <dgm:cxn modelId="{EACAEF8D-99E1-461B-AA98-7CB82FFFE5F9}" type="presParOf" srcId="{56F27EB0-DE12-47D1-961E-8650C7164192}" destId="{FCAB7176-17CC-4F48-9358-DFD3F506C9E8}" srcOrd="0" destOrd="0" presId="urn:microsoft.com/office/officeart/2008/layout/VerticalCurvedList"/>
    <dgm:cxn modelId="{08D9D862-B90B-43BC-9B6A-37C948CCF3F8}" type="presParOf" srcId="{17DD279E-329D-4DB6-BD1D-40465D2FE250}" destId="{2F858405-3CC9-4483-8F07-ADF340548FA4}" srcOrd="9" destOrd="0" presId="urn:microsoft.com/office/officeart/2008/layout/VerticalCurvedList"/>
    <dgm:cxn modelId="{D40BA2E5-8647-4B04-B086-8AB4AA2A9BA1}" type="presParOf" srcId="{17DD279E-329D-4DB6-BD1D-40465D2FE250}" destId="{F043A1D8-9E9A-4BBD-98F3-9CFDDFFA30AF}" srcOrd="10" destOrd="0" presId="urn:microsoft.com/office/officeart/2008/layout/VerticalCurvedList"/>
    <dgm:cxn modelId="{900F4D1E-811E-43E5-BCBE-D4917BFE7B53}" type="presParOf" srcId="{F043A1D8-9E9A-4BBD-98F3-9CFDDFFA30AF}" destId="{0ED9A82C-3FA1-481B-A51A-7948E9F81CFF}" srcOrd="0" destOrd="0" presId="urn:microsoft.com/office/officeart/2008/layout/VerticalCurvedList"/>
    <dgm:cxn modelId="{A8D18525-80A4-4BAB-8D82-52AFD6D8F2F8}" type="presParOf" srcId="{17DD279E-329D-4DB6-BD1D-40465D2FE250}" destId="{5DFFBD5D-458B-48DE-9DBC-F94A274F722E}" srcOrd="11" destOrd="0" presId="urn:microsoft.com/office/officeart/2008/layout/VerticalCurvedList"/>
    <dgm:cxn modelId="{159965E4-73C7-4781-A73F-8DA2318A367C}" type="presParOf" srcId="{17DD279E-329D-4DB6-BD1D-40465D2FE250}" destId="{67DD5599-87F6-4E62-B2E1-372391A284BE}" srcOrd="12" destOrd="0" presId="urn:microsoft.com/office/officeart/2008/layout/VerticalCurvedList"/>
    <dgm:cxn modelId="{24343D97-CBC7-4C0B-8402-052733D12449}" type="presParOf" srcId="{67DD5599-87F6-4E62-B2E1-372391A284BE}" destId="{11FE06E4-AA1F-46AA-A4C5-F6B617AD79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FF4755-EC20-4518-B8A3-D70E655447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9454D77-6E5D-4ED0-B126-36F816F9C07E}">
      <dgm:prSet custT="1"/>
      <dgm:spPr/>
      <dgm:t>
        <a:bodyPr/>
        <a:lstStyle/>
        <a:p>
          <a:pPr algn="just"/>
          <a:r>
            <a:rPr lang="ru-RU" sz="2800" dirty="0" smtClean="0">
              <a:solidFill>
                <a:schemeClr val="tx1"/>
              </a:solidFill>
            </a:rPr>
            <a:t>Мероприятия, необходимые для достижения целей регулирования</a:t>
          </a:r>
          <a:endParaRPr lang="ru-RU" sz="2800" dirty="0">
            <a:solidFill>
              <a:schemeClr val="tx1"/>
            </a:solidFill>
          </a:endParaRPr>
        </a:p>
      </dgm:t>
    </dgm:pt>
    <dgm:pt modelId="{BD6ED062-40EF-4D9D-8437-7A5ADA545035}" type="parTrans" cxnId="{B1219597-C2B1-413F-90A7-01CB464726BC}">
      <dgm:prSet/>
      <dgm:spPr/>
      <dgm:t>
        <a:bodyPr/>
        <a:lstStyle/>
        <a:p>
          <a:endParaRPr lang="ru-RU"/>
        </a:p>
      </dgm:t>
    </dgm:pt>
    <dgm:pt modelId="{416F4E5E-47F3-4259-B74B-ED3F41B96D9D}" type="sibTrans" cxnId="{B1219597-C2B1-413F-90A7-01CB464726BC}">
      <dgm:prSet/>
      <dgm:spPr/>
      <dgm:t>
        <a:bodyPr/>
        <a:lstStyle/>
        <a:p>
          <a:endParaRPr lang="ru-RU"/>
        </a:p>
      </dgm:t>
    </dgm:pt>
    <dgm:pt modelId="{D213309C-5CC6-4C1F-AD31-36AC9970D7B1}">
      <dgm:prSet custT="1"/>
      <dgm:spPr/>
      <dgm:t>
        <a:bodyPr/>
        <a:lstStyle/>
        <a:p>
          <a:pPr algn="just"/>
          <a:r>
            <a:rPr lang="ru-RU" sz="2800" dirty="0" smtClean="0">
              <a:solidFill>
                <a:schemeClr val="tx1"/>
              </a:solidFill>
            </a:rPr>
            <a:t>Объем финансирования</a:t>
          </a:r>
          <a:endParaRPr lang="ru-RU" sz="2800" dirty="0">
            <a:solidFill>
              <a:schemeClr val="tx1"/>
            </a:solidFill>
          </a:endParaRPr>
        </a:p>
      </dgm:t>
    </dgm:pt>
    <dgm:pt modelId="{DBE0CF65-94D6-4B64-963E-5C45B63C0859}" type="parTrans" cxnId="{DA601871-0587-461C-86FC-F7661AC029ED}">
      <dgm:prSet/>
      <dgm:spPr/>
      <dgm:t>
        <a:bodyPr/>
        <a:lstStyle/>
        <a:p>
          <a:endParaRPr lang="ru-RU"/>
        </a:p>
      </dgm:t>
    </dgm:pt>
    <dgm:pt modelId="{1C4EC4EB-801B-45BC-953F-BA3810DBEBC6}" type="sibTrans" cxnId="{DA601871-0587-461C-86FC-F7661AC029ED}">
      <dgm:prSet/>
      <dgm:spPr/>
      <dgm:t>
        <a:bodyPr/>
        <a:lstStyle/>
        <a:p>
          <a:endParaRPr lang="ru-RU"/>
        </a:p>
      </dgm:t>
    </dgm:pt>
    <dgm:pt modelId="{25FDC614-FC45-4206-AFE5-7748F4BA3A13}">
      <dgm:prSet custT="1"/>
      <dgm:spPr/>
      <dgm:t>
        <a:bodyPr/>
        <a:lstStyle/>
        <a:p>
          <a:pPr algn="just"/>
          <a:r>
            <a:rPr lang="ru-RU" sz="2800" dirty="0" smtClean="0">
              <a:solidFill>
                <a:schemeClr val="tx1"/>
              </a:solidFill>
            </a:rPr>
            <a:t>Источники финансирования/источники поступления </a:t>
          </a:r>
          <a:endParaRPr lang="ru-RU" sz="2800" dirty="0">
            <a:solidFill>
              <a:schemeClr val="tx1"/>
            </a:solidFill>
          </a:endParaRPr>
        </a:p>
      </dgm:t>
    </dgm:pt>
    <dgm:pt modelId="{3C13107D-12BB-4C7E-BE4F-30BE43D6B73E}" type="parTrans" cxnId="{3BF8984C-9F19-4962-A978-2FA13B744107}">
      <dgm:prSet/>
      <dgm:spPr/>
      <dgm:t>
        <a:bodyPr/>
        <a:lstStyle/>
        <a:p>
          <a:endParaRPr lang="ru-RU"/>
        </a:p>
      </dgm:t>
    </dgm:pt>
    <dgm:pt modelId="{7831DFF5-5728-46EF-A944-278D43E403F9}" type="sibTrans" cxnId="{3BF8984C-9F19-4962-A978-2FA13B744107}">
      <dgm:prSet/>
      <dgm:spPr/>
      <dgm:t>
        <a:bodyPr/>
        <a:lstStyle/>
        <a:p>
          <a:endParaRPr lang="ru-RU"/>
        </a:p>
      </dgm:t>
    </dgm:pt>
    <dgm:pt modelId="{2CC650C9-7DD6-49EE-B6A3-4D31C75FC1F5}" type="pres">
      <dgm:prSet presAssocID="{1FFF4755-EC20-4518-B8A3-D70E655447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DD279E-329D-4DB6-BD1D-40465D2FE250}" type="pres">
      <dgm:prSet presAssocID="{1FFF4755-EC20-4518-B8A3-D70E655447E2}" presName="Name1" presStyleCnt="0"/>
      <dgm:spPr/>
    </dgm:pt>
    <dgm:pt modelId="{B0B2D95E-CA13-4848-8A7D-13CFA24582E3}" type="pres">
      <dgm:prSet presAssocID="{1FFF4755-EC20-4518-B8A3-D70E655447E2}" presName="cycle" presStyleCnt="0"/>
      <dgm:spPr/>
    </dgm:pt>
    <dgm:pt modelId="{C6D880FE-A6A2-4E8A-9A6B-2D0247290834}" type="pres">
      <dgm:prSet presAssocID="{1FFF4755-EC20-4518-B8A3-D70E655447E2}" presName="srcNode" presStyleLbl="node1" presStyleIdx="0" presStyleCnt="3"/>
      <dgm:spPr/>
    </dgm:pt>
    <dgm:pt modelId="{D1F2312F-9787-4FCC-8AED-A5EC7E873FCB}" type="pres">
      <dgm:prSet presAssocID="{1FFF4755-EC20-4518-B8A3-D70E655447E2}" presName="conn" presStyleLbl="parChTrans1D2" presStyleIdx="0" presStyleCnt="1"/>
      <dgm:spPr/>
      <dgm:t>
        <a:bodyPr/>
        <a:lstStyle/>
        <a:p>
          <a:endParaRPr lang="ru-RU"/>
        </a:p>
      </dgm:t>
    </dgm:pt>
    <dgm:pt modelId="{45A48FFC-350F-4423-B20A-E1F65945C4DD}" type="pres">
      <dgm:prSet presAssocID="{1FFF4755-EC20-4518-B8A3-D70E655447E2}" presName="extraNode" presStyleLbl="node1" presStyleIdx="0" presStyleCnt="3"/>
      <dgm:spPr/>
    </dgm:pt>
    <dgm:pt modelId="{82F735E5-1A34-4534-8C9D-8997BD9830BE}" type="pres">
      <dgm:prSet presAssocID="{1FFF4755-EC20-4518-B8A3-D70E655447E2}" presName="dstNode" presStyleLbl="node1" presStyleIdx="0" presStyleCnt="3"/>
      <dgm:spPr/>
    </dgm:pt>
    <dgm:pt modelId="{4974E79B-F8FA-4F03-939C-B8655CEDD191}" type="pres">
      <dgm:prSet presAssocID="{49454D77-6E5D-4ED0-B126-36F816F9C07E}" presName="text_1" presStyleLbl="node1" presStyleIdx="0" presStyleCnt="3" custScaleY="133383" custLinFactNeighborX="834" custLinFactNeighborY="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3A558-7CCB-49DB-AF26-3235DC4551F7}" type="pres">
      <dgm:prSet presAssocID="{49454D77-6E5D-4ED0-B126-36F816F9C07E}" presName="accent_1" presStyleCnt="0"/>
      <dgm:spPr/>
    </dgm:pt>
    <dgm:pt modelId="{FCAB7176-17CC-4F48-9358-DFD3F506C9E8}" type="pres">
      <dgm:prSet presAssocID="{49454D77-6E5D-4ED0-B126-36F816F9C07E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50142AF1-A164-4EA6-80DE-0166C44E92C7}" type="pres">
      <dgm:prSet presAssocID="{D213309C-5CC6-4C1F-AD31-36AC9970D7B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3E52A-A30C-4DC2-B073-345281A8EF0B}" type="pres">
      <dgm:prSet presAssocID="{D213309C-5CC6-4C1F-AD31-36AC9970D7B1}" presName="accent_2" presStyleCnt="0"/>
      <dgm:spPr/>
    </dgm:pt>
    <dgm:pt modelId="{11FE06E4-AA1F-46AA-A4C5-F6B617AD793E}" type="pres">
      <dgm:prSet presAssocID="{D213309C-5CC6-4C1F-AD31-36AC9970D7B1}" presName="accentRepeatNode" presStyleLbl="solidFgAcc1" presStyleIdx="1" presStyleCnt="3"/>
      <dgm:spPr/>
    </dgm:pt>
    <dgm:pt modelId="{5632112F-5C6F-4595-B0F6-664B3FE76860}" type="pres">
      <dgm:prSet presAssocID="{25FDC614-FC45-4206-AFE5-7748F4BA3A1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BE642-582F-4666-A3AB-B241A30F1F3D}" type="pres">
      <dgm:prSet presAssocID="{25FDC614-FC45-4206-AFE5-7748F4BA3A13}" presName="accent_3" presStyleCnt="0"/>
      <dgm:spPr/>
    </dgm:pt>
    <dgm:pt modelId="{53292168-B3CB-44BA-A345-531520AD824E}" type="pres">
      <dgm:prSet presAssocID="{25FDC614-FC45-4206-AFE5-7748F4BA3A13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57B8273F-8223-48BB-8534-70209BEE12DB}" type="presOf" srcId="{25FDC614-FC45-4206-AFE5-7748F4BA3A13}" destId="{5632112F-5C6F-4595-B0F6-664B3FE76860}" srcOrd="0" destOrd="0" presId="urn:microsoft.com/office/officeart/2008/layout/VerticalCurvedList"/>
    <dgm:cxn modelId="{D2C2727F-D44B-4532-B867-EA1287FDE794}" type="presOf" srcId="{416F4E5E-47F3-4259-B74B-ED3F41B96D9D}" destId="{D1F2312F-9787-4FCC-8AED-A5EC7E873FCB}" srcOrd="0" destOrd="0" presId="urn:microsoft.com/office/officeart/2008/layout/VerticalCurvedList"/>
    <dgm:cxn modelId="{B1219597-C2B1-413F-90A7-01CB464726BC}" srcId="{1FFF4755-EC20-4518-B8A3-D70E655447E2}" destId="{49454D77-6E5D-4ED0-B126-36F816F9C07E}" srcOrd="0" destOrd="0" parTransId="{BD6ED062-40EF-4D9D-8437-7A5ADA545035}" sibTransId="{416F4E5E-47F3-4259-B74B-ED3F41B96D9D}"/>
    <dgm:cxn modelId="{B54D2581-4F4E-497F-A8AD-6F3A61D8335D}" type="presOf" srcId="{49454D77-6E5D-4ED0-B126-36F816F9C07E}" destId="{4974E79B-F8FA-4F03-939C-B8655CEDD191}" srcOrd="0" destOrd="0" presId="urn:microsoft.com/office/officeart/2008/layout/VerticalCurvedList"/>
    <dgm:cxn modelId="{3BF8984C-9F19-4962-A978-2FA13B744107}" srcId="{1FFF4755-EC20-4518-B8A3-D70E655447E2}" destId="{25FDC614-FC45-4206-AFE5-7748F4BA3A13}" srcOrd="2" destOrd="0" parTransId="{3C13107D-12BB-4C7E-BE4F-30BE43D6B73E}" sibTransId="{7831DFF5-5728-46EF-A944-278D43E403F9}"/>
    <dgm:cxn modelId="{ECCF6E45-E132-47C4-B93B-24DA3742603E}" type="presOf" srcId="{D213309C-5CC6-4C1F-AD31-36AC9970D7B1}" destId="{50142AF1-A164-4EA6-80DE-0166C44E92C7}" srcOrd="0" destOrd="0" presId="urn:microsoft.com/office/officeart/2008/layout/VerticalCurvedList"/>
    <dgm:cxn modelId="{DA601871-0587-461C-86FC-F7661AC029ED}" srcId="{1FFF4755-EC20-4518-B8A3-D70E655447E2}" destId="{D213309C-5CC6-4C1F-AD31-36AC9970D7B1}" srcOrd="1" destOrd="0" parTransId="{DBE0CF65-94D6-4B64-963E-5C45B63C0859}" sibTransId="{1C4EC4EB-801B-45BC-953F-BA3810DBEBC6}"/>
    <dgm:cxn modelId="{BA6AD71C-F2CC-4D7F-BE0E-E79FB6CBC85B}" type="presOf" srcId="{1FFF4755-EC20-4518-B8A3-D70E655447E2}" destId="{2CC650C9-7DD6-49EE-B6A3-4D31C75FC1F5}" srcOrd="0" destOrd="0" presId="urn:microsoft.com/office/officeart/2008/layout/VerticalCurvedList"/>
    <dgm:cxn modelId="{1993BB73-DB84-485A-AE48-F234F7E4300D}" type="presParOf" srcId="{2CC650C9-7DD6-49EE-B6A3-4D31C75FC1F5}" destId="{17DD279E-329D-4DB6-BD1D-40465D2FE250}" srcOrd="0" destOrd="0" presId="urn:microsoft.com/office/officeart/2008/layout/VerticalCurvedList"/>
    <dgm:cxn modelId="{81E79EDC-7C9D-4A5D-B1AB-19342B770693}" type="presParOf" srcId="{17DD279E-329D-4DB6-BD1D-40465D2FE250}" destId="{B0B2D95E-CA13-4848-8A7D-13CFA24582E3}" srcOrd="0" destOrd="0" presId="urn:microsoft.com/office/officeart/2008/layout/VerticalCurvedList"/>
    <dgm:cxn modelId="{D0121C8C-BD1A-4C20-94F6-BF2C2D145F4C}" type="presParOf" srcId="{B0B2D95E-CA13-4848-8A7D-13CFA24582E3}" destId="{C6D880FE-A6A2-4E8A-9A6B-2D0247290834}" srcOrd="0" destOrd="0" presId="urn:microsoft.com/office/officeart/2008/layout/VerticalCurvedList"/>
    <dgm:cxn modelId="{7133CD29-508B-409C-AE3A-B4D4AA98D7DF}" type="presParOf" srcId="{B0B2D95E-CA13-4848-8A7D-13CFA24582E3}" destId="{D1F2312F-9787-4FCC-8AED-A5EC7E873FCB}" srcOrd="1" destOrd="0" presId="urn:microsoft.com/office/officeart/2008/layout/VerticalCurvedList"/>
    <dgm:cxn modelId="{8634ADA2-7CDB-4F47-95A3-49C4688ECF25}" type="presParOf" srcId="{B0B2D95E-CA13-4848-8A7D-13CFA24582E3}" destId="{45A48FFC-350F-4423-B20A-E1F65945C4DD}" srcOrd="2" destOrd="0" presId="urn:microsoft.com/office/officeart/2008/layout/VerticalCurvedList"/>
    <dgm:cxn modelId="{5A559C48-2BCC-4977-B06E-CF8F357A8B36}" type="presParOf" srcId="{B0B2D95E-CA13-4848-8A7D-13CFA24582E3}" destId="{82F735E5-1A34-4534-8C9D-8997BD9830BE}" srcOrd="3" destOrd="0" presId="urn:microsoft.com/office/officeart/2008/layout/VerticalCurvedList"/>
    <dgm:cxn modelId="{A5191208-14E1-46A2-A186-BBF598F6E2F1}" type="presParOf" srcId="{17DD279E-329D-4DB6-BD1D-40465D2FE250}" destId="{4974E79B-F8FA-4F03-939C-B8655CEDD191}" srcOrd="1" destOrd="0" presId="urn:microsoft.com/office/officeart/2008/layout/VerticalCurvedList"/>
    <dgm:cxn modelId="{9FF84A11-32B7-48B8-90ED-2E8FF0D35117}" type="presParOf" srcId="{17DD279E-329D-4DB6-BD1D-40465D2FE250}" destId="{6793A558-7CCB-49DB-AF26-3235DC4551F7}" srcOrd="2" destOrd="0" presId="urn:microsoft.com/office/officeart/2008/layout/VerticalCurvedList"/>
    <dgm:cxn modelId="{5B0BA6B8-B459-4304-82C1-E2F97EDCD65E}" type="presParOf" srcId="{6793A558-7CCB-49DB-AF26-3235DC4551F7}" destId="{FCAB7176-17CC-4F48-9358-DFD3F506C9E8}" srcOrd="0" destOrd="0" presId="urn:microsoft.com/office/officeart/2008/layout/VerticalCurvedList"/>
    <dgm:cxn modelId="{9BB31B9E-1D1C-450F-A987-79D5802D3900}" type="presParOf" srcId="{17DD279E-329D-4DB6-BD1D-40465D2FE250}" destId="{50142AF1-A164-4EA6-80DE-0166C44E92C7}" srcOrd="3" destOrd="0" presId="urn:microsoft.com/office/officeart/2008/layout/VerticalCurvedList"/>
    <dgm:cxn modelId="{FC6A4FF1-6B67-4E1E-9CCB-1DCEC11AE560}" type="presParOf" srcId="{17DD279E-329D-4DB6-BD1D-40465D2FE250}" destId="{2873E52A-A30C-4DC2-B073-345281A8EF0B}" srcOrd="4" destOrd="0" presId="urn:microsoft.com/office/officeart/2008/layout/VerticalCurvedList"/>
    <dgm:cxn modelId="{27966723-3C5C-4C66-85BB-B5846184E4BF}" type="presParOf" srcId="{2873E52A-A30C-4DC2-B073-345281A8EF0B}" destId="{11FE06E4-AA1F-46AA-A4C5-F6B617AD793E}" srcOrd="0" destOrd="0" presId="urn:microsoft.com/office/officeart/2008/layout/VerticalCurvedList"/>
    <dgm:cxn modelId="{D18351FD-A308-4FF3-8379-567972D7FDED}" type="presParOf" srcId="{17DD279E-329D-4DB6-BD1D-40465D2FE250}" destId="{5632112F-5C6F-4595-B0F6-664B3FE76860}" srcOrd="5" destOrd="0" presId="urn:microsoft.com/office/officeart/2008/layout/VerticalCurvedList"/>
    <dgm:cxn modelId="{BB2AAB9B-7D3F-4045-95A0-B301638C8684}" type="presParOf" srcId="{17DD279E-329D-4DB6-BD1D-40465D2FE250}" destId="{986BE642-582F-4666-A3AB-B241A30F1F3D}" srcOrd="6" destOrd="0" presId="urn:microsoft.com/office/officeart/2008/layout/VerticalCurvedList"/>
    <dgm:cxn modelId="{07CEC0C9-0431-4F5F-AF69-B6E0F5B2082B}" type="presParOf" srcId="{986BE642-582F-4666-A3AB-B241A30F1F3D}" destId="{53292168-B3CB-44BA-A345-531520AD82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FF4755-EC20-4518-B8A3-D70E655447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9454D77-6E5D-4ED0-B126-36F816F9C07E}">
      <dgm:prSet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</a:rPr>
            <a:t>Группа участников отношений</a:t>
          </a:r>
          <a:endParaRPr lang="ru-RU" sz="2400" dirty="0">
            <a:solidFill>
              <a:schemeClr val="tx1"/>
            </a:solidFill>
          </a:endParaRPr>
        </a:p>
      </dgm:t>
    </dgm:pt>
    <dgm:pt modelId="{BD6ED062-40EF-4D9D-8437-7A5ADA545035}" type="parTrans" cxnId="{B1219597-C2B1-413F-90A7-01CB464726BC}">
      <dgm:prSet/>
      <dgm:spPr/>
      <dgm:t>
        <a:bodyPr/>
        <a:lstStyle/>
        <a:p>
          <a:endParaRPr lang="ru-RU"/>
        </a:p>
      </dgm:t>
    </dgm:pt>
    <dgm:pt modelId="{416F4E5E-47F3-4259-B74B-ED3F41B96D9D}" type="sibTrans" cxnId="{B1219597-C2B1-413F-90A7-01CB464726BC}">
      <dgm:prSet/>
      <dgm:spPr/>
      <dgm:t>
        <a:bodyPr/>
        <a:lstStyle/>
        <a:p>
          <a:endParaRPr lang="ru-RU"/>
        </a:p>
      </dgm:t>
    </dgm:pt>
    <dgm:pt modelId="{D213309C-5CC6-4C1F-AD31-36AC9970D7B1}">
      <dgm:prSet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</a:rPr>
            <a:t>Описание новых обязанностей (обязательных требований), ограничений, изменения содержания существующих обязанностей (обязательных требований), ограничений, отмена обязанностей (обязательных требований), ограничений</a:t>
          </a:r>
          <a:endParaRPr lang="ru-RU" sz="2400" dirty="0">
            <a:solidFill>
              <a:schemeClr val="tx1"/>
            </a:solidFill>
          </a:endParaRPr>
        </a:p>
      </dgm:t>
    </dgm:pt>
    <dgm:pt modelId="{DBE0CF65-94D6-4B64-963E-5C45B63C0859}" type="parTrans" cxnId="{DA601871-0587-461C-86FC-F7661AC029ED}">
      <dgm:prSet/>
      <dgm:spPr/>
      <dgm:t>
        <a:bodyPr/>
        <a:lstStyle/>
        <a:p>
          <a:endParaRPr lang="ru-RU"/>
        </a:p>
      </dgm:t>
    </dgm:pt>
    <dgm:pt modelId="{1C4EC4EB-801B-45BC-953F-BA3810DBEBC6}" type="sibTrans" cxnId="{DA601871-0587-461C-86FC-F7661AC029ED}">
      <dgm:prSet/>
      <dgm:spPr/>
      <dgm:t>
        <a:bodyPr/>
        <a:lstStyle/>
        <a:p>
          <a:endParaRPr lang="ru-RU"/>
        </a:p>
      </dgm:t>
    </dgm:pt>
    <dgm:pt modelId="{25FDC614-FC45-4206-AFE5-7748F4BA3A13}">
      <dgm:prSet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</a:rPr>
            <a:t>Оценка расходов (доходов) потенциальных адресатов регулирования, связанных с введением предлагаемого правового регулирования</a:t>
          </a:r>
          <a:endParaRPr lang="ru-RU" sz="2400" dirty="0">
            <a:solidFill>
              <a:schemeClr val="tx1"/>
            </a:solidFill>
          </a:endParaRPr>
        </a:p>
      </dgm:t>
    </dgm:pt>
    <dgm:pt modelId="{3C13107D-12BB-4C7E-BE4F-30BE43D6B73E}" type="parTrans" cxnId="{3BF8984C-9F19-4962-A978-2FA13B744107}">
      <dgm:prSet/>
      <dgm:spPr/>
      <dgm:t>
        <a:bodyPr/>
        <a:lstStyle/>
        <a:p>
          <a:endParaRPr lang="ru-RU"/>
        </a:p>
      </dgm:t>
    </dgm:pt>
    <dgm:pt modelId="{7831DFF5-5728-46EF-A944-278D43E403F9}" type="sibTrans" cxnId="{3BF8984C-9F19-4962-A978-2FA13B744107}">
      <dgm:prSet/>
      <dgm:spPr/>
      <dgm:t>
        <a:bodyPr/>
        <a:lstStyle/>
        <a:p>
          <a:endParaRPr lang="ru-RU"/>
        </a:p>
      </dgm:t>
    </dgm:pt>
    <dgm:pt modelId="{2CC650C9-7DD6-49EE-B6A3-4D31C75FC1F5}" type="pres">
      <dgm:prSet presAssocID="{1FFF4755-EC20-4518-B8A3-D70E655447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DD279E-329D-4DB6-BD1D-40465D2FE250}" type="pres">
      <dgm:prSet presAssocID="{1FFF4755-EC20-4518-B8A3-D70E655447E2}" presName="Name1" presStyleCnt="0"/>
      <dgm:spPr/>
    </dgm:pt>
    <dgm:pt modelId="{B0B2D95E-CA13-4848-8A7D-13CFA24582E3}" type="pres">
      <dgm:prSet presAssocID="{1FFF4755-EC20-4518-B8A3-D70E655447E2}" presName="cycle" presStyleCnt="0"/>
      <dgm:spPr/>
    </dgm:pt>
    <dgm:pt modelId="{C6D880FE-A6A2-4E8A-9A6B-2D0247290834}" type="pres">
      <dgm:prSet presAssocID="{1FFF4755-EC20-4518-B8A3-D70E655447E2}" presName="srcNode" presStyleLbl="node1" presStyleIdx="0" presStyleCnt="3"/>
      <dgm:spPr/>
    </dgm:pt>
    <dgm:pt modelId="{D1F2312F-9787-4FCC-8AED-A5EC7E873FCB}" type="pres">
      <dgm:prSet presAssocID="{1FFF4755-EC20-4518-B8A3-D70E655447E2}" presName="conn" presStyleLbl="parChTrans1D2" presStyleIdx="0" presStyleCnt="1"/>
      <dgm:spPr/>
      <dgm:t>
        <a:bodyPr/>
        <a:lstStyle/>
        <a:p>
          <a:endParaRPr lang="ru-RU"/>
        </a:p>
      </dgm:t>
    </dgm:pt>
    <dgm:pt modelId="{45A48FFC-350F-4423-B20A-E1F65945C4DD}" type="pres">
      <dgm:prSet presAssocID="{1FFF4755-EC20-4518-B8A3-D70E655447E2}" presName="extraNode" presStyleLbl="node1" presStyleIdx="0" presStyleCnt="3"/>
      <dgm:spPr/>
    </dgm:pt>
    <dgm:pt modelId="{82F735E5-1A34-4534-8C9D-8997BD9830BE}" type="pres">
      <dgm:prSet presAssocID="{1FFF4755-EC20-4518-B8A3-D70E655447E2}" presName="dstNode" presStyleLbl="node1" presStyleIdx="0" presStyleCnt="3"/>
      <dgm:spPr/>
    </dgm:pt>
    <dgm:pt modelId="{4974E79B-F8FA-4F03-939C-B8655CEDD191}" type="pres">
      <dgm:prSet presAssocID="{49454D77-6E5D-4ED0-B126-36F816F9C07E}" presName="text_1" presStyleLbl="node1" presStyleIdx="0" presStyleCnt="3" custScaleY="92112" custLinFactNeighborX="834" custLinFactNeighborY="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3A558-7CCB-49DB-AF26-3235DC4551F7}" type="pres">
      <dgm:prSet presAssocID="{49454D77-6E5D-4ED0-B126-36F816F9C07E}" presName="accent_1" presStyleCnt="0"/>
      <dgm:spPr/>
    </dgm:pt>
    <dgm:pt modelId="{FCAB7176-17CC-4F48-9358-DFD3F506C9E8}" type="pres">
      <dgm:prSet presAssocID="{49454D77-6E5D-4ED0-B126-36F816F9C07E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50142AF1-A164-4EA6-80DE-0166C44E92C7}" type="pres">
      <dgm:prSet presAssocID="{D213309C-5CC6-4C1F-AD31-36AC9970D7B1}" presName="text_2" presStyleLbl="node1" presStyleIdx="1" presStyleCnt="3" custScaleY="139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3E52A-A30C-4DC2-B073-345281A8EF0B}" type="pres">
      <dgm:prSet presAssocID="{D213309C-5CC6-4C1F-AD31-36AC9970D7B1}" presName="accent_2" presStyleCnt="0"/>
      <dgm:spPr/>
    </dgm:pt>
    <dgm:pt modelId="{11FE06E4-AA1F-46AA-A4C5-F6B617AD793E}" type="pres">
      <dgm:prSet presAssocID="{D213309C-5CC6-4C1F-AD31-36AC9970D7B1}" presName="accentRepeatNode" presStyleLbl="solidFgAcc1" presStyleIdx="1" presStyleCnt="3"/>
      <dgm:spPr/>
    </dgm:pt>
    <dgm:pt modelId="{5632112F-5C6F-4595-B0F6-664B3FE76860}" type="pres">
      <dgm:prSet presAssocID="{25FDC614-FC45-4206-AFE5-7748F4BA3A13}" presName="text_3" presStyleLbl="node1" presStyleIdx="2" presStyleCnt="3" custScaleY="126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BE642-582F-4666-A3AB-B241A30F1F3D}" type="pres">
      <dgm:prSet presAssocID="{25FDC614-FC45-4206-AFE5-7748F4BA3A13}" presName="accent_3" presStyleCnt="0"/>
      <dgm:spPr/>
    </dgm:pt>
    <dgm:pt modelId="{53292168-B3CB-44BA-A345-531520AD824E}" type="pres">
      <dgm:prSet presAssocID="{25FDC614-FC45-4206-AFE5-7748F4BA3A13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B1219597-C2B1-413F-90A7-01CB464726BC}" srcId="{1FFF4755-EC20-4518-B8A3-D70E655447E2}" destId="{49454D77-6E5D-4ED0-B126-36F816F9C07E}" srcOrd="0" destOrd="0" parTransId="{BD6ED062-40EF-4D9D-8437-7A5ADA545035}" sibTransId="{416F4E5E-47F3-4259-B74B-ED3F41B96D9D}"/>
    <dgm:cxn modelId="{819707B2-6FF1-48CD-ADC3-2FB648F1B3AC}" type="presOf" srcId="{49454D77-6E5D-4ED0-B126-36F816F9C07E}" destId="{4974E79B-F8FA-4F03-939C-B8655CEDD191}" srcOrd="0" destOrd="0" presId="urn:microsoft.com/office/officeart/2008/layout/VerticalCurvedList"/>
    <dgm:cxn modelId="{362FEF66-39C6-4E48-98FE-7CCBB6EDA4D3}" type="presOf" srcId="{1FFF4755-EC20-4518-B8A3-D70E655447E2}" destId="{2CC650C9-7DD6-49EE-B6A3-4D31C75FC1F5}" srcOrd="0" destOrd="0" presId="urn:microsoft.com/office/officeart/2008/layout/VerticalCurvedList"/>
    <dgm:cxn modelId="{B4E572C1-107C-4DC4-87D0-DE2DE41FEB36}" type="presOf" srcId="{D213309C-5CC6-4C1F-AD31-36AC9970D7B1}" destId="{50142AF1-A164-4EA6-80DE-0166C44E92C7}" srcOrd="0" destOrd="0" presId="urn:microsoft.com/office/officeart/2008/layout/VerticalCurvedList"/>
    <dgm:cxn modelId="{F55308D9-4CEE-4512-B1A5-3090E96D9691}" type="presOf" srcId="{416F4E5E-47F3-4259-B74B-ED3F41B96D9D}" destId="{D1F2312F-9787-4FCC-8AED-A5EC7E873FCB}" srcOrd="0" destOrd="0" presId="urn:microsoft.com/office/officeart/2008/layout/VerticalCurvedList"/>
    <dgm:cxn modelId="{DA601871-0587-461C-86FC-F7661AC029ED}" srcId="{1FFF4755-EC20-4518-B8A3-D70E655447E2}" destId="{D213309C-5CC6-4C1F-AD31-36AC9970D7B1}" srcOrd="1" destOrd="0" parTransId="{DBE0CF65-94D6-4B64-963E-5C45B63C0859}" sibTransId="{1C4EC4EB-801B-45BC-953F-BA3810DBEBC6}"/>
    <dgm:cxn modelId="{09F8B1B9-5A37-4603-A5C5-7F0785F4BB97}" type="presOf" srcId="{25FDC614-FC45-4206-AFE5-7748F4BA3A13}" destId="{5632112F-5C6F-4595-B0F6-664B3FE76860}" srcOrd="0" destOrd="0" presId="urn:microsoft.com/office/officeart/2008/layout/VerticalCurvedList"/>
    <dgm:cxn modelId="{3BF8984C-9F19-4962-A978-2FA13B744107}" srcId="{1FFF4755-EC20-4518-B8A3-D70E655447E2}" destId="{25FDC614-FC45-4206-AFE5-7748F4BA3A13}" srcOrd="2" destOrd="0" parTransId="{3C13107D-12BB-4C7E-BE4F-30BE43D6B73E}" sibTransId="{7831DFF5-5728-46EF-A944-278D43E403F9}"/>
    <dgm:cxn modelId="{B683AC0B-2311-4654-A231-3BE22339816C}" type="presParOf" srcId="{2CC650C9-7DD6-49EE-B6A3-4D31C75FC1F5}" destId="{17DD279E-329D-4DB6-BD1D-40465D2FE250}" srcOrd="0" destOrd="0" presId="urn:microsoft.com/office/officeart/2008/layout/VerticalCurvedList"/>
    <dgm:cxn modelId="{F55D536D-42C8-4501-974F-88D57A0E332E}" type="presParOf" srcId="{17DD279E-329D-4DB6-BD1D-40465D2FE250}" destId="{B0B2D95E-CA13-4848-8A7D-13CFA24582E3}" srcOrd="0" destOrd="0" presId="urn:microsoft.com/office/officeart/2008/layout/VerticalCurvedList"/>
    <dgm:cxn modelId="{AF2FD6B0-370E-4CAE-A4C8-6B1FFEAA8EE1}" type="presParOf" srcId="{B0B2D95E-CA13-4848-8A7D-13CFA24582E3}" destId="{C6D880FE-A6A2-4E8A-9A6B-2D0247290834}" srcOrd="0" destOrd="0" presId="urn:microsoft.com/office/officeart/2008/layout/VerticalCurvedList"/>
    <dgm:cxn modelId="{E279F587-94DD-4623-9751-10341DEC3847}" type="presParOf" srcId="{B0B2D95E-CA13-4848-8A7D-13CFA24582E3}" destId="{D1F2312F-9787-4FCC-8AED-A5EC7E873FCB}" srcOrd="1" destOrd="0" presId="urn:microsoft.com/office/officeart/2008/layout/VerticalCurvedList"/>
    <dgm:cxn modelId="{3B1BB160-0D1A-4DC1-9477-DB2998245B80}" type="presParOf" srcId="{B0B2D95E-CA13-4848-8A7D-13CFA24582E3}" destId="{45A48FFC-350F-4423-B20A-E1F65945C4DD}" srcOrd="2" destOrd="0" presId="urn:microsoft.com/office/officeart/2008/layout/VerticalCurvedList"/>
    <dgm:cxn modelId="{8ADE2695-05B5-4D0E-9C6C-4483CE3A7024}" type="presParOf" srcId="{B0B2D95E-CA13-4848-8A7D-13CFA24582E3}" destId="{82F735E5-1A34-4534-8C9D-8997BD9830BE}" srcOrd="3" destOrd="0" presId="urn:microsoft.com/office/officeart/2008/layout/VerticalCurvedList"/>
    <dgm:cxn modelId="{0D94FAB0-6CDE-42A8-954E-5659375B3DEC}" type="presParOf" srcId="{17DD279E-329D-4DB6-BD1D-40465D2FE250}" destId="{4974E79B-F8FA-4F03-939C-B8655CEDD191}" srcOrd="1" destOrd="0" presId="urn:microsoft.com/office/officeart/2008/layout/VerticalCurvedList"/>
    <dgm:cxn modelId="{F82390C3-673B-4B27-B0D9-1E4851786B2B}" type="presParOf" srcId="{17DD279E-329D-4DB6-BD1D-40465D2FE250}" destId="{6793A558-7CCB-49DB-AF26-3235DC4551F7}" srcOrd="2" destOrd="0" presId="urn:microsoft.com/office/officeart/2008/layout/VerticalCurvedList"/>
    <dgm:cxn modelId="{9632E06C-B208-4A8F-A92A-0BEEA5559B29}" type="presParOf" srcId="{6793A558-7CCB-49DB-AF26-3235DC4551F7}" destId="{FCAB7176-17CC-4F48-9358-DFD3F506C9E8}" srcOrd="0" destOrd="0" presId="urn:microsoft.com/office/officeart/2008/layout/VerticalCurvedList"/>
    <dgm:cxn modelId="{0FFB1585-8706-40A1-AAE0-DD75AC1B9B68}" type="presParOf" srcId="{17DD279E-329D-4DB6-BD1D-40465D2FE250}" destId="{50142AF1-A164-4EA6-80DE-0166C44E92C7}" srcOrd="3" destOrd="0" presId="urn:microsoft.com/office/officeart/2008/layout/VerticalCurvedList"/>
    <dgm:cxn modelId="{3D8941FA-6995-456A-9A71-A3A7B28FC38E}" type="presParOf" srcId="{17DD279E-329D-4DB6-BD1D-40465D2FE250}" destId="{2873E52A-A30C-4DC2-B073-345281A8EF0B}" srcOrd="4" destOrd="0" presId="urn:microsoft.com/office/officeart/2008/layout/VerticalCurvedList"/>
    <dgm:cxn modelId="{6BB08479-D470-487C-9919-6CFA45EA7AC0}" type="presParOf" srcId="{2873E52A-A30C-4DC2-B073-345281A8EF0B}" destId="{11FE06E4-AA1F-46AA-A4C5-F6B617AD793E}" srcOrd="0" destOrd="0" presId="urn:microsoft.com/office/officeart/2008/layout/VerticalCurvedList"/>
    <dgm:cxn modelId="{84CE15F2-3317-4430-87FF-9C970980533C}" type="presParOf" srcId="{17DD279E-329D-4DB6-BD1D-40465D2FE250}" destId="{5632112F-5C6F-4595-B0F6-664B3FE76860}" srcOrd="5" destOrd="0" presId="urn:microsoft.com/office/officeart/2008/layout/VerticalCurvedList"/>
    <dgm:cxn modelId="{99FCE686-F158-4676-AF44-2168DC034AA5}" type="presParOf" srcId="{17DD279E-329D-4DB6-BD1D-40465D2FE250}" destId="{986BE642-582F-4666-A3AB-B241A30F1F3D}" srcOrd="6" destOrd="0" presId="urn:microsoft.com/office/officeart/2008/layout/VerticalCurvedList"/>
    <dgm:cxn modelId="{80A1C79A-699D-499D-B0FD-5164B0D03DC5}" type="presParOf" srcId="{986BE642-582F-4666-A3AB-B241A30F1F3D}" destId="{53292168-B3CB-44BA-A345-531520AD82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FFF4755-EC20-4518-B8A3-D70E655447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9454D77-6E5D-4ED0-B126-36F816F9C07E}">
      <dgm:prSet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</a:rPr>
            <a:t>Виды рисков</a:t>
          </a:r>
          <a:endParaRPr lang="ru-RU" sz="2400" dirty="0">
            <a:solidFill>
              <a:schemeClr val="tx1"/>
            </a:solidFill>
          </a:endParaRPr>
        </a:p>
      </dgm:t>
    </dgm:pt>
    <dgm:pt modelId="{BD6ED062-40EF-4D9D-8437-7A5ADA545035}" type="parTrans" cxnId="{B1219597-C2B1-413F-90A7-01CB464726BC}">
      <dgm:prSet/>
      <dgm:spPr/>
      <dgm:t>
        <a:bodyPr/>
        <a:lstStyle/>
        <a:p>
          <a:endParaRPr lang="ru-RU"/>
        </a:p>
      </dgm:t>
    </dgm:pt>
    <dgm:pt modelId="{416F4E5E-47F3-4259-B74B-ED3F41B96D9D}" type="sibTrans" cxnId="{B1219597-C2B1-413F-90A7-01CB464726BC}">
      <dgm:prSet/>
      <dgm:spPr/>
      <dgm:t>
        <a:bodyPr/>
        <a:lstStyle/>
        <a:p>
          <a:endParaRPr lang="ru-RU"/>
        </a:p>
      </dgm:t>
    </dgm:pt>
    <dgm:pt modelId="{D213309C-5CC6-4C1F-AD31-36AC9970D7B1}">
      <dgm:prSet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</a:rPr>
            <a:t>Оценка вероятности наступления неблагоприятных последствий</a:t>
          </a:r>
          <a:endParaRPr lang="ru-RU" sz="2400" dirty="0">
            <a:solidFill>
              <a:schemeClr val="tx1"/>
            </a:solidFill>
          </a:endParaRPr>
        </a:p>
      </dgm:t>
    </dgm:pt>
    <dgm:pt modelId="{DBE0CF65-94D6-4B64-963E-5C45B63C0859}" type="parTrans" cxnId="{DA601871-0587-461C-86FC-F7661AC029ED}">
      <dgm:prSet/>
      <dgm:spPr/>
      <dgm:t>
        <a:bodyPr/>
        <a:lstStyle/>
        <a:p>
          <a:endParaRPr lang="ru-RU"/>
        </a:p>
      </dgm:t>
    </dgm:pt>
    <dgm:pt modelId="{1C4EC4EB-801B-45BC-953F-BA3810DBEBC6}" type="sibTrans" cxnId="{DA601871-0587-461C-86FC-F7661AC029ED}">
      <dgm:prSet/>
      <dgm:spPr/>
      <dgm:t>
        <a:bodyPr/>
        <a:lstStyle/>
        <a:p>
          <a:endParaRPr lang="ru-RU"/>
        </a:p>
      </dgm:t>
    </dgm:pt>
    <dgm:pt modelId="{25FDC614-FC45-4206-AFE5-7748F4BA3A13}">
      <dgm:prSet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</a:rPr>
            <a:t>Методы контроля рисков</a:t>
          </a:r>
          <a:endParaRPr lang="ru-RU" sz="2400" dirty="0">
            <a:solidFill>
              <a:schemeClr val="tx1"/>
            </a:solidFill>
          </a:endParaRPr>
        </a:p>
      </dgm:t>
    </dgm:pt>
    <dgm:pt modelId="{3C13107D-12BB-4C7E-BE4F-30BE43D6B73E}" type="parTrans" cxnId="{3BF8984C-9F19-4962-A978-2FA13B744107}">
      <dgm:prSet/>
      <dgm:spPr/>
      <dgm:t>
        <a:bodyPr/>
        <a:lstStyle/>
        <a:p>
          <a:endParaRPr lang="ru-RU"/>
        </a:p>
      </dgm:t>
    </dgm:pt>
    <dgm:pt modelId="{7831DFF5-5728-46EF-A944-278D43E403F9}" type="sibTrans" cxnId="{3BF8984C-9F19-4962-A978-2FA13B744107}">
      <dgm:prSet/>
      <dgm:spPr/>
      <dgm:t>
        <a:bodyPr/>
        <a:lstStyle/>
        <a:p>
          <a:endParaRPr lang="ru-RU"/>
        </a:p>
      </dgm:t>
    </dgm:pt>
    <dgm:pt modelId="{FFE89042-5707-4BF3-AA44-E918638F57AA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Степень контроля рисков </a:t>
          </a:r>
          <a:endParaRPr lang="ru-RU" sz="2400" dirty="0">
            <a:solidFill>
              <a:schemeClr val="tx1"/>
            </a:solidFill>
          </a:endParaRPr>
        </a:p>
      </dgm:t>
    </dgm:pt>
    <dgm:pt modelId="{D65616B6-06D0-4118-8EFC-0155AA5EDEC9}" type="parTrans" cxnId="{EA9B0BF5-4D6F-423E-8B3C-4FB502EF9674}">
      <dgm:prSet/>
      <dgm:spPr/>
      <dgm:t>
        <a:bodyPr/>
        <a:lstStyle/>
        <a:p>
          <a:endParaRPr lang="ru-RU"/>
        </a:p>
      </dgm:t>
    </dgm:pt>
    <dgm:pt modelId="{91076007-CA8D-4611-BFF7-1BC8C504B5CD}" type="sibTrans" cxnId="{EA9B0BF5-4D6F-423E-8B3C-4FB502EF9674}">
      <dgm:prSet/>
      <dgm:spPr/>
      <dgm:t>
        <a:bodyPr/>
        <a:lstStyle/>
        <a:p>
          <a:endParaRPr lang="ru-RU"/>
        </a:p>
      </dgm:t>
    </dgm:pt>
    <dgm:pt modelId="{2CC650C9-7DD6-49EE-B6A3-4D31C75FC1F5}" type="pres">
      <dgm:prSet presAssocID="{1FFF4755-EC20-4518-B8A3-D70E655447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DD279E-329D-4DB6-BD1D-40465D2FE250}" type="pres">
      <dgm:prSet presAssocID="{1FFF4755-EC20-4518-B8A3-D70E655447E2}" presName="Name1" presStyleCnt="0"/>
      <dgm:spPr/>
    </dgm:pt>
    <dgm:pt modelId="{B0B2D95E-CA13-4848-8A7D-13CFA24582E3}" type="pres">
      <dgm:prSet presAssocID="{1FFF4755-EC20-4518-B8A3-D70E655447E2}" presName="cycle" presStyleCnt="0"/>
      <dgm:spPr/>
    </dgm:pt>
    <dgm:pt modelId="{C6D880FE-A6A2-4E8A-9A6B-2D0247290834}" type="pres">
      <dgm:prSet presAssocID="{1FFF4755-EC20-4518-B8A3-D70E655447E2}" presName="srcNode" presStyleLbl="node1" presStyleIdx="0" presStyleCnt="4"/>
      <dgm:spPr/>
    </dgm:pt>
    <dgm:pt modelId="{D1F2312F-9787-4FCC-8AED-A5EC7E873FCB}" type="pres">
      <dgm:prSet presAssocID="{1FFF4755-EC20-4518-B8A3-D70E655447E2}" presName="conn" presStyleLbl="parChTrans1D2" presStyleIdx="0" presStyleCnt="1"/>
      <dgm:spPr/>
      <dgm:t>
        <a:bodyPr/>
        <a:lstStyle/>
        <a:p>
          <a:endParaRPr lang="ru-RU"/>
        </a:p>
      </dgm:t>
    </dgm:pt>
    <dgm:pt modelId="{45A48FFC-350F-4423-B20A-E1F65945C4DD}" type="pres">
      <dgm:prSet presAssocID="{1FFF4755-EC20-4518-B8A3-D70E655447E2}" presName="extraNode" presStyleLbl="node1" presStyleIdx="0" presStyleCnt="4"/>
      <dgm:spPr/>
    </dgm:pt>
    <dgm:pt modelId="{82F735E5-1A34-4534-8C9D-8997BD9830BE}" type="pres">
      <dgm:prSet presAssocID="{1FFF4755-EC20-4518-B8A3-D70E655447E2}" presName="dstNode" presStyleLbl="node1" presStyleIdx="0" presStyleCnt="4"/>
      <dgm:spPr/>
    </dgm:pt>
    <dgm:pt modelId="{4974E79B-F8FA-4F03-939C-B8655CEDD191}" type="pres">
      <dgm:prSet presAssocID="{49454D77-6E5D-4ED0-B126-36F816F9C07E}" presName="text_1" presStyleLbl="node1" presStyleIdx="0" presStyleCnt="4" custScaleY="92112" custLinFactNeighborX="834" custLinFactNeighborY="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3A558-7CCB-49DB-AF26-3235DC4551F7}" type="pres">
      <dgm:prSet presAssocID="{49454D77-6E5D-4ED0-B126-36F816F9C07E}" presName="accent_1" presStyleCnt="0"/>
      <dgm:spPr/>
    </dgm:pt>
    <dgm:pt modelId="{FCAB7176-17CC-4F48-9358-DFD3F506C9E8}" type="pres">
      <dgm:prSet presAssocID="{49454D77-6E5D-4ED0-B126-36F816F9C07E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50142AF1-A164-4EA6-80DE-0166C44E92C7}" type="pres">
      <dgm:prSet presAssocID="{D213309C-5CC6-4C1F-AD31-36AC9970D7B1}" presName="text_2" presStyleLbl="node1" presStyleIdx="1" presStyleCnt="4" custScaleY="139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3E52A-A30C-4DC2-B073-345281A8EF0B}" type="pres">
      <dgm:prSet presAssocID="{D213309C-5CC6-4C1F-AD31-36AC9970D7B1}" presName="accent_2" presStyleCnt="0"/>
      <dgm:spPr/>
    </dgm:pt>
    <dgm:pt modelId="{11FE06E4-AA1F-46AA-A4C5-F6B617AD793E}" type="pres">
      <dgm:prSet presAssocID="{D213309C-5CC6-4C1F-AD31-36AC9970D7B1}" presName="accentRepeatNode" presStyleLbl="solidFgAcc1" presStyleIdx="1" presStyleCnt="4"/>
      <dgm:spPr/>
    </dgm:pt>
    <dgm:pt modelId="{5632112F-5C6F-4595-B0F6-664B3FE76860}" type="pres">
      <dgm:prSet presAssocID="{25FDC614-FC45-4206-AFE5-7748F4BA3A13}" presName="text_3" presStyleLbl="node1" presStyleIdx="2" presStyleCnt="4" custScaleY="126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BE642-582F-4666-A3AB-B241A30F1F3D}" type="pres">
      <dgm:prSet presAssocID="{25FDC614-FC45-4206-AFE5-7748F4BA3A13}" presName="accent_3" presStyleCnt="0"/>
      <dgm:spPr/>
    </dgm:pt>
    <dgm:pt modelId="{53292168-B3CB-44BA-A345-531520AD824E}" type="pres">
      <dgm:prSet presAssocID="{25FDC614-FC45-4206-AFE5-7748F4BA3A13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74FE9610-FCD3-48D6-B246-9129C1053163}" type="pres">
      <dgm:prSet presAssocID="{FFE89042-5707-4BF3-AA44-E918638F57AA}" presName="text_4" presStyleLbl="node1" presStyleIdx="3" presStyleCnt="4" custScaleY="126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F0624-8BEA-423B-9AC7-4E9D8715FFDA}" type="pres">
      <dgm:prSet presAssocID="{FFE89042-5707-4BF3-AA44-E918638F57AA}" presName="accent_4" presStyleCnt="0"/>
      <dgm:spPr/>
    </dgm:pt>
    <dgm:pt modelId="{A82DE1DC-718F-4FDA-9AAA-539BC628899C}" type="pres">
      <dgm:prSet presAssocID="{FFE89042-5707-4BF3-AA44-E918638F57AA}" presName="accentRepeatNode" presStyleLbl="solidFgAcc1" presStyleIdx="3" presStyleCnt="4"/>
      <dgm:spPr/>
    </dgm:pt>
  </dgm:ptLst>
  <dgm:cxnLst>
    <dgm:cxn modelId="{EA9B0BF5-4D6F-423E-8B3C-4FB502EF9674}" srcId="{1FFF4755-EC20-4518-B8A3-D70E655447E2}" destId="{FFE89042-5707-4BF3-AA44-E918638F57AA}" srcOrd="3" destOrd="0" parTransId="{D65616B6-06D0-4118-8EFC-0155AA5EDEC9}" sibTransId="{91076007-CA8D-4611-BFF7-1BC8C504B5CD}"/>
    <dgm:cxn modelId="{195EF135-17EA-4D9D-B09F-EFB1EA3AF715}" type="presOf" srcId="{49454D77-6E5D-4ED0-B126-36F816F9C07E}" destId="{4974E79B-F8FA-4F03-939C-B8655CEDD191}" srcOrd="0" destOrd="0" presId="urn:microsoft.com/office/officeart/2008/layout/VerticalCurvedList"/>
    <dgm:cxn modelId="{688D4F63-1A7F-4EEE-92C8-F52118F1401D}" type="presOf" srcId="{FFE89042-5707-4BF3-AA44-E918638F57AA}" destId="{74FE9610-FCD3-48D6-B246-9129C1053163}" srcOrd="0" destOrd="0" presId="urn:microsoft.com/office/officeart/2008/layout/VerticalCurvedList"/>
    <dgm:cxn modelId="{421E23C3-A00A-4540-88EA-B54D44CC300F}" type="presOf" srcId="{D213309C-5CC6-4C1F-AD31-36AC9970D7B1}" destId="{50142AF1-A164-4EA6-80DE-0166C44E92C7}" srcOrd="0" destOrd="0" presId="urn:microsoft.com/office/officeart/2008/layout/VerticalCurvedList"/>
    <dgm:cxn modelId="{B1219597-C2B1-413F-90A7-01CB464726BC}" srcId="{1FFF4755-EC20-4518-B8A3-D70E655447E2}" destId="{49454D77-6E5D-4ED0-B126-36F816F9C07E}" srcOrd="0" destOrd="0" parTransId="{BD6ED062-40EF-4D9D-8437-7A5ADA545035}" sibTransId="{416F4E5E-47F3-4259-B74B-ED3F41B96D9D}"/>
    <dgm:cxn modelId="{401E7A6E-C420-455D-B57F-F75AD425B16C}" type="presOf" srcId="{416F4E5E-47F3-4259-B74B-ED3F41B96D9D}" destId="{D1F2312F-9787-4FCC-8AED-A5EC7E873FCB}" srcOrd="0" destOrd="0" presId="urn:microsoft.com/office/officeart/2008/layout/VerticalCurvedList"/>
    <dgm:cxn modelId="{3BF8984C-9F19-4962-A978-2FA13B744107}" srcId="{1FFF4755-EC20-4518-B8A3-D70E655447E2}" destId="{25FDC614-FC45-4206-AFE5-7748F4BA3A13}" srcOrd="2" destOrd="0" parTransId="{3C13107D-12BB-4C7E-BE4F-30BE43D6B73E}" sibTransId="{7831DFF5-5728-46EF-A944-278D43E403F9}"/>
    <dgm:cxn modelId="{DA601871-0587-461C-86FC-F7661AC029ED}" srcId="{1FFF4755-EC20-4518-B8A3-D70E655447E2}" destId="{D213309C-5CC6-4C1F-AD31-36AC9970D7B1}" srcOrd="1" destOrd="0" parTransId="{DBE0CF65-94D6-4B64-963E-5C45B63C0859}" sibTransId="{1C4EC4EB-801B-45BC-953F-BA3810DBEBC6}"/>
    <dgm:cxn modelId="{2490D90C-5E1B-420B-8628-D657C1A8879A}" type="presOf" srcId="{25FDC614-FC45-4206-AFE5-7748F4BA3A13}" destId="{5632112F-5C6F-4595-B0F6-664B3FE76860}" srcOrd="0" destOrd="0" presId="urn:microsoft.com/office/officeart/2008/layout/VerticalCurvedList"/>
    <dgm:cxn modelId="{C86F363B-875A-414A-9344-86B2C82E5431}" type="presOf" srcId="{1FFF4755-EC20-4518-B8A3-D70E655447E2}" destId="{2CC650C9-7DD6-49EE-B6A3-4D31C75FC1F5}" srcOrd="0" destOrd="0" presId="urn:microsoft.com/office/officeart/2008/layout/VerticalCurvedList"/>
    <dgm:cxn modelId="{AFA4D1DB-0469-42CD-B9CC-0602175800B7}" type="presParOf" srcId="{2CC650C9-7DD6-49EE-B6A3-4D31C75FC1F5}" destId="{17DD279E-329D-4DB6-BD1D-40465D2FE250}" srcOrd="0" destOrd="0" presId="urn:microsoft.com/office/officeart/2008/layout/VerticalCurvedList"/>
    <dgm:cxn modelId="{CB03AF8A-0C3D-42EA-A02D-F212E139B08D}" type="presParOf" srcId="{17DD279E-329D-4DB6-BD1D-40465D2FE250}" destId="{B0B2D95E-CA13-4848-8A7D-13CFA24582E3}" srcOrd="0" destOrd="0" presId="urn:microsoft.com/office/officeart/2008/layout/VerticalCurvedList"/>
    <dgm:cxn modelId="{3FB3E152-D65B-4F24-A428-CA5E98E42B33}" type="presParOf" srcId="{B0B2D95E-CA13-4848-8A7D-13CFA24582E3}" destId="{C6D880FE-A6A2-4E8A-9A6B-2D0247290834}" srcOrd="0" destOrd="0" presId="urn:microsoft.com/office/officeart/2008/layout/VerticalCurvedList"/>
    <dgm:cxn modelId="{E31EC427-B98C-499A-A5C3-D6C12CFD59AA}" type="presParOf" srcId="{B0B2D95E-CA13-4848-8A7D-13CFA24582E3}" destId="{D1F2312F-9787-4FCC-8AED-A5EC7E873FCB}" srcOrd="1" destOrd="0" presId="urn:microsoft.com/office/officeart/2008/layout/VerticalCurvedList"/>
    <dgm:cxn modelId="{CD9437D8-FEB6-449D-B211-932744C36D42}" type="presParOf" srcId="{B0B2D95E-CA13-4848-8A7D-13CFA24582E3}" destId="{45A48FFC-350F-4423-B20A-E1F65945C4DD}" srcOrd="2" destOrd="0" presId="urn:microsoft.com/office/officeart/2008/layout/VerticalCurvedList"/>
    <dgm:cxn modelId="{739EEA29-E545-4FB0-9E38-E6852EAA0046}" type="presParOf" srcId="{B0B2D95E-CA13-4848-8A7D-13CFA24582E3}" destId="{82F735E5-1A34-4534-8C9D-8997BD9830BE}" srcOrd="3" destOrd="0" presId="urn:microsoft.com/office/officeart/2008/layout/VerticalCurvedList"/>
    <dgm:cxn modelId="{1BD8DC31-2E2E-4FDB-BAFD-BC434C42D9AF}" type="presParOf" srcId="{17DD279E-329D-4DB6-BD1D-40465D2FE250}" destId="{4974E79B-F8FA-4F03-939C-B8655CEDD191}" srcOrd="1" destOrd="0" presId="urn:microsoft.com/office/officeart/2008/layout/VerticalCurvedList"/>
    <dgm:cxn modelId="{2F05EAE7-E386-4A64-A4BA-0D37FFF68F32}" type="presParOf" srcId="{17DD279E-329D-4DB6-BD1D-40465D2FE250}" destId="{6793A558-7CCB-49DB-AF26-3235DC4551F7}" srcOrd="2" destOrd="0" presId="urn:microsoft.com/office/officeart/2008/layout/VerticalCurvedList"/>
    <dgm:cxn modelId="{F963540B-E58D-49B6-94EA-CEC205126380}" type="presParOf" srcId="{6793A558-7CCB-49DB-AF26-3235DC4551F7}" destId="{FCAB7176-17CC-4F48-9358-DFD3F506C9E8}" srcOrd="0" destOrd="0" presId="urn:microsoft.com/office/officeart/2008/layout/VerticalCurvedList"/>
    <dgm:cxn modelId="{678BB4A6-6271-4FCF-ADB3-DE4383E37726}" type="presParOf" srcId="{17DD279E-329D-4DB6-BD1D-40465D2FE250}" destId="{50142AF1-A164-4EA6-80DE-0166C44E92C7}" srcOrd="3" destOrd="0" presId="urn:microsoft.com/office/officeart/2008/layout/VerticalCurvedList"/>
    <dgm:cxn modelId="{B29578C0-CE69-44C1-855E-7281DDE7E2E1}" type="presParOf" srcId="{17DD279E-329D-4DB6-BD1D-40465D2FE250}" destId="{2873E52A-A30C-4DC2-B073-345281A8EF0B}" srcOrd="4" destOrd="0" presId="urn:microsoft.com/office/officeart/2008/layout/VerticalCurvedList"/>
    <dgm:cxn modelId="{966E99E2-65DC-414E-8E25-ACAF4F34F890}" type="presParOf" srcId="{2873E52A-A30C-4DC2-B073-345281A8EF0B}" destId="{11FE06E4-AA1F-46AA-A4C5-F6B617AD793E}" srcOrd="0" destOrd="0" presId="urn:microsoft.com/office/officeart/2008/layout/VerticalCurvedList"/>
    <dgm:cxn modelId="{71C21753-8B7B-4289-9C9C-5F33AACCD0B0}" type="presParOf" srcId="{17DD279E-329D-4DB6-BD1D-40465D2FE250}" destId="{5632112F-5C6F-4595-B0F6-664B3FE76860}" srcOrd="5" destOrd="0" presId="urn:microsoft.com/office/officeart/2008/layout/VerticalCurvedList"/>
    <dgm:cxn modelId="{B621100D-1B62-4EF4-9331-6FBD46E39EF0}" type="presParOf" srcId="{17DD279E-329D-4DB6-BD1D-40465D2FE250}" destId="{986BE642-582F-4666-A3AB-B241A30F1F3D}" srcOrd="6" destOrd="0" presId="urn:microsoft.com/office/officeart/2008/layout/VerticalCurvedList"/>
    <dgm:cxn modelId="{DFF5614F-6EE0-4C53-8E38-3C2C9219AE16}" type="presParOf" srcId="{986BE642-582F-4666-A3AB-B241A30F1F3D}" destId="{53292168-B3CB-44BA-A345-531520AD824E}" srcOrd="0" destOrd="0" presId="urn:microsoft.com/office/officeart/2008/layout/VerticalCurvedList"/>
    <dgm:cxn modelId="{A038F9EF-3B28-41F4-A1A0-2A1368FCCA8F}" type="presParOf" srcId="{17DD279E-329D-4DB6-BD1D-40465D2FE250}" destId="{74FE9610-FCD3-48D6-B246-9129C1053163}" srcOrd="7" destOrd="0" presId="urn:microsoft.com/office/officeart/2008/layout/VerticalCurvedList"/>
    <dgm:cxn modelId="{99B2D4AC-02F5-4ECF-A474-3ED4B834A54D}" type="presParOf" srcId="{17DD279E-329D-4DB6-BD1D-40465D2FE250}" destId="{8D1F0624-8BEA-423B-9AC7-4E9D8715FFDA}" srcOrd="8" destOrd="0" presId="urn:microsoft.com/office/officeart/2008/layout/VerticalCurvedList"/>
    <dgm:cxn modelId="{9A433989-6192-41B1-87BA-9B8D39351745}" type="presParOf" srcId="{8D1F0624-8BEA-423B-9AC7-4E9D8715FFDA}" destId="{A82DE1DC-718F-4FDA-9AAA-539BC628899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481FBF-0D4F-4EDE-8D10-03759E515A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C592E-E26A-453D-A519-777290085BA8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Риски ухудшения инвестиционного климата</a:t>
          </a:r>
          <a:endParaRPr lang="ru-RU" b="1" dirty="0">
            <a:solidFill>
              <a:schemeClr val="tx1"/>
            </a:solidFill>
          </a:endParaRPr>
        </a:p>
      </dgm:t>
    </dgm:pt>
    <dgm:pt modelId="{6E195171-387A-45AC-AE16-9A0B609F8583}" type="parTrans" cxnId="{CA0C14E1-48B7-407C-B55B-2744E16DD58C}">
      <dgm:prSet/>
      <dgm:spPr/>
      <dgm:t>
        <a:bodyPr/>
        <a:lstStyle/>
        <a:p>
          <a:endParaRPr lang="ru-RU"/>
        </a:p>
      </dgm:t>
    </dgm:pt>
    <dgm:pt modelId="{368EEE92-B4F1-44DD-BC3A-7574DED127EB}" type="sibTrans" cxnId="{CA0C14E1-48B7-407C-B55B-2744E16DD58C}">
      <dgm:prSet/>
      <dgm:spPr/>
      <dgm:t>
        <a:bodyPr/>
        <a:lstStyle/>
        <a:p>
          <a:endParaRPr lang="ru-RU"/>
        </a:p>
      </dgm:t>
    </dgm:pt>
    <dgm:pt modelId="{4239A92D-FF5A-47A7-B218-67C4F63E7D94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Риски отсутствия необходимых ресурсов и кадров</a:t>
          </a:r>
          <a:endParaRPr lang="ru-RU" b="1" dirty="0">
            <a:solidFill>
              <a:schemeClr val="tx1"/>
            </a:solidFill>
          </a:endParaRPr>
        </a:p>
      </dgm:t>
    </dgm:pt>
    <dgm:pt modelId="{8BA4A253-5C1E-4272-ACFC-6D40CC54532C}" type="parTrans" cxnId="{AFD3294F-7E70-4A84-A240-0A338C1CDADF}">
      <dgm:prSet/>
      <dgm:spPr/>
      <dgm:t>
        <a:bodyPr/>
        <a:lstStyle/>
        <a:p>
          <a:endParaRPr lang="ru-RU"/>
        </a:p>
      </dgm:t>
    </dgm:pt>
    <dgm:pt modelId="{6174F231-CFA7-435F-B72B-764D49E8B903}" type="sibTrans" cxnId="{AFD3294F-7E70-4A84-A240-0A338C1CDADF}">
      <dgm:prSet/>
      <dgm:spPr/>
      <dgm:t>
        <a:bodyPr/>
        <a:lstStyle/>
        <a:p>
          <a:endParaRPr lang="ru-RU"/>
        </a:p>
      </dgm:t>
    </dgm:pt>
    <dgm:pt modelId="{4125F858-F536-4873-ACAA-8A96A7202BDD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Риски несоответствия предложенного способа правового регулирования уровню распространения необходимых технологий</a:t>
          </a:r>
          <a:endParaRPr lang="ru-RU" b="1" dirty="0">
            <a:solidFill>
              <a:schemeClr val="tx1"/>
            </a:solidFill>
          </a:endParaRPr>
        </a:p>
      </dgm:t>
    </dgm:pt>
    <dgm:pt modelId="{56F7663B-4C74-4E69-90DF-A8E2B8DFC576}" type="parTrans" cxnId="{7CC65267-FCB8-4EC1-908A-AC4E0F758115}">
      <dgm:prSet/>
      <dgm:spPr/>
      <dgm:t>
        <a:bodyPr/>
        <a:lstStyle/>
        <a:p>
          <a:endParaRPr lang="ru-RU"/>
        </a:p>
      </dgm:t>
    </dgm:pt>
    <dgm:pt modelId="{05228859-F285-4307-9EF6-8407DDD1AC7D}" type="sibTrans" cxnId="{7CC65267-FCB8-4EC1-908A-AC4E0F758115}">
      <dgm:prSet/>
      <dgm:spPr/>
      <dgm:t>
        <a:bodyPr/>
        <a:lstStyle/>
        <a:p>
          <a:endParaRPr lang="ru-RU"/>
        </a:p>
      </dgm:t>
    </dgm:pt>
    <dgm:pt modelId="{CEFE364E-8C21-4F12-B66F-59DF0D8E8C70}">
      <dgm:prSet phldrT="[Текст]"/>
      <dgm:spPr>
        <a:noFill/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Риски снижения конкуренции</a:t>
          </a:r>
          <a:endParaRPr lang="ru-RU" b="1" dirty="0">
            <a:solidFill>
              <a:schemeClr val="tx1"/>
            </a:solidFill>
          </a:endParaRPr>
        </a:p>
      </dgm:t>
    </dgm:pt>
    <dgm:pt modelId="{91FB9634-4030-40B4-AB34-ACDD97E7DB10}" type="parTrans" cxnId="{C2D2B9D4-764D-4A24-886C-1E866AAF2B3D}">
      <dgm:prSet/>
      <dgm:spPr/>
      <dgm:t>
        <a:bodyPr/>
        <a:lstStyle/>
        <a:p>
          <a:endParaRPr lang="ru-RU"/>
        </a:p>
      </dgm:t>
    </dgm:pt>
    <dgm:pt modelId="{E8EC59CC-674A-4D15-93F2-9FE29E13B932}" type="sibTrans" cxnId="{C2D2B9D4-764D-4A24-886C-1E866AAF2B3D}">
      <dgm:prSet/>
      <dgm:spPr/>
      <dgm:t>
        <a:bodyPr/>
        <a:lstStyle/>
        <a:p>
          <a:endParaRPr lang="ru-RU"/>
        </a:p>
      </dgm:t>
    </dgm:pt>
    <dgm:pt modelId="{A6FCCBA2-E7AE-421D-8987-8E88C22DBE3D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Риски снижения безопасности и качества продукции, связанные со снижением требований к качеству продукции</a:t>
          </a:r>
          <a:endParaRPr lang="ru-RU" b="1" dirty="0">
            <a:solidFill>
              <a:schemeClr val="tx1"/>
            </a:solidFill>
          </a:endParaRPr>
        </a:p>
      </dgm:t>
    </dgm:pt>
    <dgm:pt modelId="{897D493F-0986-429E-80B0-062660DF6AE7}" type="parTrans" cxnId="{43726522-0887-426B-ADBA-A48B43BF8BD6}">
      <dgm:prSet/>
      <dgm:spPr/>
      <dgm:t>
        <a:bodyPr/>
        <a:lstStyle/>
        <a:p>
          <a:endParaRPr lang="ru-RU"/>
        </a:p>
      </dgm:t>
    </dgm:pt>
    <dgm:pt modelId="{177B389A-2BB6-40C9-A300-103DF647654F}" type="sibTrans" cxnId="{43726522-0887-426B-ADBA-A48B43BF8BD6}">
      <dgm:prSet/>
      <dgm:spPr/>
      <dgm:t>
        <a:bodyPr/>
        <a:lstStyle/>
        <a:p>
          <a:endParaRPr lang="ru-RU"/>
        </a:p>
      </dgm:t>
    </dgm:pt>
    <dgm:pt modelId="{E95E189C-06D3-4AAC-9958-06CD511CE65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Риски несоответствия предложенного правового регулирования заявленным целям регулирования</a:t>
          </a:r>
          <a:endParaRPr lang="ru-RU" dirty="0">
            <a:solidFill>
              <a:schemeClr val="tx1"/>
            </a:solidFill>
          </a:endParaRPr>
        </a:p>
      </dgm:t>
    </dgm:pt>
    <dgm:pt modelId="{411C5DB3-0FFA-4735-8E23-31D9C1CBF63B}" type="parTrans" cxnId="{9CEE1B10-FEA7-49C2-A191-5CF742F24572}">
      <dgm:prSet/>
      <dgm:spPr/>
      <dgm:t>
        <a:bodyPr/>
        <a:lstStyle/>
        <a:p>
          <a:endParaRPr lang="ru-RU"/>
        </a:p>
      </dgm:t>
    </dgm:pt>
    <dgm:pt modelId="{3AA68B72-BDD0-4CE3-8392-EF6C1F828027}" type="sibTrans" cxnId="{9CEE1B10-FEA7-49C2-A191-5CF742F24572}">
      <dgm:prSet/>
      <dgm:spPr/>
      <dgm:t>
        <a:bodyPr/>
        <a:lstStyle/>
        <a:p>
          <a:endParaRPr lang="ru-RU"/>
        </a:p>
      </dgm:t>
    </dgm:pt>
    <dgm:pt modelId="{88E0BE6B-85E9-4293-9511-B99B58029897}">
      <dgm:prSet/>
      <dgm:spPr>
        <a:noFill/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Риски недостаточности механизмов реализации предлагаемого правового регулирования для решения проблемы</a:t>
          </a:r>
          <a:endParaRPr lang="ru-RU" b="1" dirty="0">
            <a:solidFill>
              <a:schemeClr val="tx1"/>
            </a:solidFill>
          </a:endParaRPr>
        </a:p>
      </dgm:t>
    </dgm:pt>
    <dgm:pt modelId="{88E5ABBE-F311-49B6-9222-2FEB9D21773B}" type="parTrans" cxnId="{EDB9CAC8-6D6B-4965-8E32-114E4A70503E}">
      <dgm:prSet/>
      <dgm:spPr/>
      <dgm:t>
        <a:bodyPr/>
        <a:lstStyle/>
        <a:p>
          <a:endParaRPr lang="ru-RU"/>
        </a:p>
      </dgm:t>
    </dgm:pt>
    <dgm:pt modelId="{1C0E4D93-10EE-42E8-A13C-B6B9DEDDAE34}" type="sibTrans" cxnId="{EDB9CAC8-6D6B-4965-8E32-114E4A70503E}">
      <dgm:prSet/>
      <dgm:spPr/>
      <dgm:t>
        <a:bodyPr/>
        <a:lstStyle/>
        <a:p>
          <a:endParaRPr lang="ru-RU"/>
        </a:p>
      </dgm:t>
    </dgm:pt>
    <dgm:pt modelId="{779A7A62-0C77-4B74-A599-255C83451C2D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Риски отсутствия должного контроля соблюдения вводимых требований</a:t>
          </a:r>
          <a:endParaRPr lang="ru-RU" b="1" dirty="0">
            <a:solidFill>
              <a:schemeClr val="tx1"/>
            </a:solidFill>
          </a:endParaRPr>
        </a:p>
      </dgm:t>
    </dgm:pt>
    <dgm:pt modelId="{1A94683F-E561-43E2-AC39-91AE10EB00B1}" type="parTrans" cxnId="{5C0251A4-6445-4765-B3E8-DD7F833A6A28}">
      <dgm:prSet/>
      <dgm:spPr/>
      <dgm:t>
        <a:bodyPr/>
        <a:lstStyle/>
        <a:p>
          <a:endParaRPr lang="ru-RU"/>
        </a:p>
      </dgm:t>
    </dgm:pt>
    <dgm:pt modelId="{248720C1-E09B-4697-9B30-DEC6559C0051}" type="sibTrans" cxnId="{5C0251A4-6445-4765-B3E8-DD7F833A6A28}">
      <dgm:prSet/>
      <dgm:spPr/>
      <dgm:t>
        <a:bodyPr/>
        <a:lstStyle/>
        <a:p>
          <a:endParaRPr lang="ru-RU"/>
        </a:p>
      </dgm:t>
    </dgm:pt>
    <dgm:pt modelId="{32A3860B-6ADB-41DD-9A37-0874C4F4961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Риски снижения темпов развития малого и среднего предпринимательства</a:t>
          </a:r>
          <a:endParaRPr lang="ru-RU" b="1" dirty="0">
            <a:solidFill>
              <a:schemeClr val="tx1"/>
            </a:solidFill>
          </a:endParaRPr>
        </a:p>
      </dgm:t>
    </dgm:pt>
    <dgm:pt modelId="{EF9334D1-D619-4D9D-985F-E8748962D746}" type="parTrans" cxnId="{8BA096C0-2E0B-405F-917C-25C1D96C0093}">
      <dgm:prSet/>
      <dgm:spPr/>
      <dgm:t>
        <a:bodyPr/>
        <a:lstStyle/>
        <a:p>
          <a:endParaRPr lang="ru-RU"/>
        </a:p>
      </dgm:t>
    </dgm:pt>
    <dgm:pt modelId="{FEA35801-739B-464D-8082-8415E8263DBA}" type="sibTrans" cxnId="{8BA096C0-2E0B-405F-917C-25C1D96C0093}">
      <dgm:prSet/>
      <dgm:spPr/>
      <dgm:t>
        <a:bodyPr/>
        <a:lstStyle/>
        <a:p>
          <a:endParaRPr lang="ru-RU"/>
        </a:p>
      </dgm:t>
    </dgm:pt>
    <dgm:pt modelId="{E8797468-5869-4B4D-8786-C4BE41038B81}" type="pres">
      <dgm:prSet presAssocID="{A4481FBF-0D4F-4EDE-8D10-03759E515A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CD4766-B55F-4255-A2A3-851B48790A25}" type="pres">
      <dgm:prSet presAssocID="{8A4C592E-E26A-453D-A519-777290085BA8}" presName="node" presStyleLbl="node1" presStyleIdx="0" presStyleCnt="9" custLinFactX="100000" custLinFactY="16193" custLinFactNeighborX="11935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06AD7-9122-4EDD-B267-AAAC3B794082}" type="pres">
      <dgm:prSet presAssocID="{368EEE92-B4F1-44DD-BC3A-7574DED127EB}" presName="sibTrans" presStyleCnt="0"/>
      <dgm:spPr/>
    </dgm:pt>
    <dgm:pt modelId="{31ED43FF-595D-4460-93E6-F1D91E6F6F5C}" type="pres">
      <dgm:prSet presAssocID="{88E0BE6B-85E9-4293-9511-B99B58029897}" presName="node" presStyleLbl="node1" presStyleIdx="1" presStyleCnt="9" custLinFactNeighborX="-2338" custLinFactNeighborY="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F315B-9957-4C2A-A092-92934C33A234}" type="pres">
      <dgm:prSet presAssocID="{1C0E4D93-10EE-42E8-A13C-B6B9DEDDAE34}" presName="sibTrans" presStyleCnt="0"/>
      <dgm:spPr/>
    </dgm:pt>
    <dgm:pt modelId="{0E92E0DA-0AC3-49C2-A4AE-3227D20EF71F}" type="pres">
      <dgm:prSet presAssocID="{E95E189C-06D3-4AAC-9958-06CD511CE658}" presName="node" presStyleLbl="node1" presStyleIdx="2" presStyleCnt="9" custLinFactX="-100000" custLinFactNeighborX="-116000" custLinFactNeighborY="-1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1CD54-82AA-42D8-956A-030DDC8D7B48}" type="pres">
      <dgm:prSet presAssocID="{3AA68B72-BDD0-4CE3-8392-EF6C1F828027}" presName="sibTrans" presStyleCnt="0"/>
      <dgm:spPr/>
    </dgm:pt>
    <dgm:pt modelId="{FA254C44-74D5-4315-82CF-2AE10475F6F4}" type="pres">
      <dgm:prSet presAssocID="{4239A92D-FF5A-47A7-B218-67C4F63E7D9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0D632-6691-4FD6-9C83-CED79ED6753F}" type="pres">
      <dgm:prSet presAssocID="{6174F231-CFA7-435F-B72B-764D49E8B903}" presName="sibTrans" presStyleCnt="0"/>
      <dgm:spPr/>
    </dgm:pt>
    <dgm:pt modelId="{7ED93198-2829-4DAF-921A-734B09F788B7}" type="pres">
      <dgm:prSet presAssocID="{4125F858-F536-4873-ACAA-8A96A7202BD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50173-9E46-4D81-85F2-DB714724EC62}" type="pres">
      <dgm:prSet presAssocID="{05228859-F285-4307-9EF6-8407DDD1AC7D}" presName="sibTrans" presStyleCnt="0"/>
      <dgm:spPr/>
    </dgm:pt>
    <dgm:pt modelId="{2690A57D-BE40-4479-B099-3A401334622E}" type="pres">
      <dgm:prSet presAssocID="{CEFE364E-8C21-4F12-B66F-59DF0D8E8C70}" presName="node" presStyleLbl="node1" presStyleIdx="5" presStyleCnt="9" custLinFactX="-5195" custLinFactY="19221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DEF497-2EB7-445C-82E7-69126359C91A}" type="pres">
      <dgm:prSet presAssocID="{E8EC59CC-674A-4D15-93F2-9FE29E13B932}" presName="sibTrans" presStyleCnt="0"/>
      <dgm:spPr/>
    </dgm:pt>
    <dgm:pt modelId="{1639F7EA-1E12-4DC0-82FD-6DCB5F4F2624}" type="pres">
      <dgm:prSet presAssocID="{32A3860B-6ADB-41DD-9A37-0874C4F4961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D4466-4C54-4E1B-9B8B-399FED331A50}" type="pres">
      <dgm:prSet presAssocID="{FEA35801-739B-464D-8082-8415E8263DBA}" presName="sibTrans" presStyleCnt="0"/>
      <dgm:spPr/>
    </dgm:pt>
    <dgm:pt modelId="{597EC74F-1F37-4F4E-AF2A-BD997AF722DD}" type="pres">
      <dgm:prSet presAssocID="{779A7A62-0C77-4B74-A599-255C83451C2D}" presName="node" presStyleLbl="node1" presStyleIdx="7" presStyleCnt="9" custLinFactX="7708" custLinFactY="-100000" custLinFactNeighborX="100000" custLinFactNeighborY="-129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8F3AD-BB9B-4FE0-8179-818DF42671C7}" type="pres">
      <dgm:prSet presAssocID="{248720C1-E09B-4697-9B30-DEC6559C0051}" presName="sibTrans" presStyleCnt="0"/>
      <dgm:spPr/>
    </dgm:pt>
    <dgm:pt modelId="{5C6CB284-D35D-470C-9A28-5C2F5AB6C7B5}" type="pres">
      <dgm:prSet presAssocID="{A6FCCBA2-E7AE-421D-8987-8E88C22DBE3D}" presName="node" presStyleLbl="node1" presStyleIdx="8" presStyleCnt="9" custLinFactNeighborX="2898" custLinFactNeighborY="2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D3294F-7E70-4A84-A240-0A338C1CDADF}" srcId="{A4481FBF-0D4F-4EDE-8D10-03759E515AE3}" destId="{4239A92D-FF5A-47A7-B218-67C4F63E7D94}" srcOrd="3" destOrd="0" parTransId="{8BA4A253-5C1E-4272-ACFC-6D40CC54532C}" sibTransId="{6174F231-CFA7-435F-B72B-764D49E8B903}"/>
    <dgm:cxn modelId="{5C0251A4-6445-4765-B3E8-DD7F833A6A28}" srcId="{A4481FBF-0D4F-4EDE-8D10-03759E515AE3}" destId="{779A7A62-0C77-4B74-A599-255C83451C2D}" srcOrd="7" destOrd="0" parTransId="{1A94683F-E561-43E2-AC39-91AE10EB00B1}" sibTransId="{248720C1-E09B-4697-9B30-DEC6559C0051}"/>
    <dgm:cxn modelId="{9A1C1736-55E3-467A-AD89-664586A032CA}" type="presOf" srcId="{A4481FBF-0D4F-4EDE-8D10-03759E515AE3}" destId="{E8797468-5869-4B4D-8786-C4BE41038B81}" srcOrd="0" destOrd="0" presId="urn:microsoft.com/office/officeart/2005/8/layout/default"/>
    <dgm:cxn modelId="{9CEE1B10-FEA7-49C2-A191-5CF742F24572}" srcId="{A4481FBF-0D4F-4EDE-8D10-03759E515AE3}" destId="{E95E189C-06D3-4AAC-9958-06CD511CE658}" srcOrd="2" destOrd="0" parTransId="{411C5DB3-0FFA-4735-8E23-31D9C1CBF63B}" sibTransId="{3AA68B72-BDD0-4CE3-8392-EF6C1F828027}"/>
    <dgm:cxn modelId="{43726522-0887-426B-ADBA-A48B43BF8BD6}" srcId="{A4481FBF-0D4F-4EDE-8D10-03759E515AE3}" destId="{A6FCCBA2-E7AE-421D-8987-8E88C22DBE3D}" srcOrd="8" destOrd="0" parTransId="{897D493F-0986-429E-80B0-062660DF6AE7}" sibTransId="{177B389A-2BB6-40C9-A300-103DF647654F}"/>
    <dgm:cxn modelId="{4A2C71B5-73D4-4D1D-92F3-7DE88C344225}" type="presOf" srcId="{CEFE364E-8C21-4F12-B66F-59DF0D8E8C70}" destId="{2690A57D-BE40-4479-B099-3A401334622E}" srcOrd="0" destOrd="0" presId="urn:microsoft.com/office/officeart/2005/8/layout/default"/>
    <dgm:cxn modelId="{98338AE2-E89A-4496-A6CA-B206130588A4}" type="presOf" srcId="{E95E189C-06D3-4AAC-9958-06CD511CE658}" destId="{0E92E0DA-0AC3-49C2-A4AE-3227D20EF71F}" srcOrd="0" destOrd="0" presId="urn:microsoft.com/office/officeart/2005/8/layout/default"/>
    <dgm:cxn modelId="{05DDBB92-5635-4D24-A46E-A478967A1E14}" type="presOf" srcId="{779A7A62-0C77-4B74-A599-255C83451C2D}" destId="{597EC74F-1F37-4F4E-AF2A-BD997AF722DD}" srcOrd="0" destOrd="0" presId="urn:microsoft.com/office/officeart/2005/8/layout/default"/>
    <dgm:cxn modelId="{EDB9CAC8-6D6B-4965-8E32-114E4A70503E}" srcId="{A4481FBF-0D4F-4EDE-8D10-03759E515AE3}" destId="{88E0BE6B-85E9-4293-9511-B99B58029897}" srcOrd="1" destOrd="0" parTransId="{88E5ABBE-F311-49B6-9222-2FEB9D21773B}" sibTransId="{1C0E4D93-10EE-42E8-A13C-B6B9DEDDAE34}"/>
    <dgm:cxn modelId="{4C5E9AD5-A26E-4BEC-8878-4E7AF9C3B32A}" type="presOf" srcId="{4125F858-F536-4873-ACAA-8A96A7202BDD}" destId="{7ED93198-2829-4DAF-921A-734B09F788B7}" srcOrd="0" destOrd="0" presId="urn:microsoft.com/office/officeart/2005/8/layout/default"/>
    <dgm:cxn modelId="{377FC6D9-1B53-4BB0-8612-E2FA324E843C}" type="presOf" srcId="{32A3860B-6ADB-41DD-9A37-0874C4F4961B}" destId="{1639F7EA-1E12-4DC0-82FD-6DCB5F4F2624}" srcOrd="0" destOrd="0" presId="urn:microsoft.com/office/officeart/2005/8/layout/default"/>
    <dgm:cxn modelId="{695ABDBF-BE5F-420F-A1BD-6C6EA9C04F48}" type="presOf" srcId="{4239A92D-FF5A-47A7-B218-67C4F63E7D94}" destId="{FA254C44-74D5-4315-82CF-2AE10475F6F4}" srcOrd="0" destOrd="0" presId="urn:microsoft.com/office/officeart/2005/8/layout/default"/>
    <dgm:cxn modelId="{8BA096C0-2E0B-405F-917C-25C1D96C0093}" srcId="{A4481FBF-0D4F-4EDE-8D10-03759E515AE3}" destId="{32A3860B-6ADB-41DD-9A37-0874C4F4961B}" srcOrd="6" destOrd="0" parTransId="{EF9334D1-D619-4D9D-985F-E8748962D746}" sibTransId="{FEA35801-739B-464D-8082-8415E8263DBA}"/>
    <dgm:cxn modelId="{8E676EC4-8EF1-42DE-8B16-1029BD73738A}" type="presOf" srcId="{8A4C592E-E26A-453D-A519-777290085BA8}" destId="{F3CD4766-B55F-4255-A2A3-851B48790A25}" srcOrd="0" destOrd="0" presId="urn:microsoft.com/office/officeart/2005/8/layout/default"/>
    <dgm:cxn modelId="{C2D2B9D4-764D-4A24-886C-1E866AAF2B3D}" srcId="{A4481FBF-0D4F-4EDE-8D10-03759E515AE3}" destId="{CEFE364E-8C21-4F12-B66F-59DF0D8E8C70}" srcOrd="5" destOrd="0" parTransId="{91FB9634-4030-40B4-AB34-ACDD97E7DB10}" sibTransId="{E8EC59CC-674A-4D15-93F2-9FE29E13B932}"/>
    <dgm:cxn modelId="{ED45A202-6069-4FC6-98A5-3A4B6A6E512C}" type="presOf" srcId="{A6FCCBA2-E7AE-421D-8987-8E88C22DBE3D}" destId="{5C6CB284-D35D-470C-9A28-5C2F5AB6C7B5}" srcOrd="0" destOrd="0" presId="urn:microsoft.com/office/officeart/2005/8/layout/default"/>
    <dgm:cxn modelId="{CA0C14E1-48B7-407C-B55B-2744E16DD58C}" srcId="{A4481FBF-0D4F-4EDE-8D10-03759E515AE3}" destId="{8A4C592E-E26A-453D-A519-777290085BA8}" srcOrd="0" destOrd="0" parTransId="{6E195171-387A-45AC-AE16-9A0B609F8583}" sibTransId="{368EEE92-B4F1-44DD-BC3A-7574DED127EB}"/>
    <dgm:cxn modelId="{C52918FB-3932-4243-9094-17425ED3540B}" type="presOf" srcId="{88E0BE6B-85E9-4293-9511-B99B58029897}" destId="{31ED43FF-595D-4460-93E6-F1D91E6F6F5C}" srcOrd="0" destOrd="0" presId="urn:microsoft.com/office/officeart/2005/8/layout/default"/>
    <dgm:cxn modelId="{7CC65267-FCB8-4EC1-908A-AC4E0F758115}" srcId="{A4481FBF-0D4F-4EDE-8D10-03759E515AE3}" destId="{4125F858-F536-4873-ACAA-8A96A7202BDD}" srcOrd="4" destOrd="0" parTransId="{56F7663B-4C74-4E69-90DF-A8E2B8DFC576}" sibTransId="{05228859-F285-4307-9EF6-8407DDD1AC7D}"/>
    <dgm:cxn modelId="{12C4DD21-7F13-4EDF-8F1F-4562A9FA92FB}" type="presParOf" srcId="{E8797468-5869-4B4D-8786-C4BE41038B81}" destId="{F3CD4766-B55F-4255-A2A3-851B48790A25}" srcOrd="0" destOrd="0" presId="urn:microsoft.com/office/officeart/2005/8/layout/default"/>
    <dgm:cxn modelId="{4C73FA5C-29AD-4899-9F79-926359712F6C}" type="presParOf" srcId="{E8797468-5869-4B4D-8786-C4BE41038B81}" destId="{1EF06AD7-9122-4EDD-B267-AAAC3B794082}" srcOrd="1" destOrd="0" presId="urn:microsoft.com/office/officeart/2005/8/layout/default"/>
    <dgm:cxn modelId="{5532E7F8-6D26-4CE6-9B0E-5D1BE773DABE}" type="presParOf" srcId="{E8797468-5869-4B4D-8786-C4BE41038B81}" destId="{31ED43FF-595D-4460-93E6-F1D91E6F6F5C}" srcOrd="2" destOrd="0" presId="urn:microsoft.com/office/officeart/2005/8/layout/default"/>
    <dgm:cxn modelId="{5CE7B2E2-D6CE-4AA9-87B6-4777F00D144E}" type="presParOf" srcId="{E8797468-5869-4B4D-8786-C4BE41038B81}" destId="{FF0F315B-9957-4C2A-A092-92934C33A234}" srcOrd="3" destOrd="0" presId="urn:microsoft.com/office/officeart/2005/8/layout/default"/>
    <dgm:cxn modelId="{1A6A4886-5BCE-430A-B11C-A551CB9CA44D}" type="presParOf" srcId="{E8797468-5869-4B4D-8786-C4BE41038B81}" destId="{0E92E0DA-0AC3-49C2-A4AE-3227D20EF71F}" srcOrd="4" destOrd="0" presId="urn:microsoft.com/office/officeart/2005/8/layout/default"/>
    <dgm:cxn modelId="{8AE596E4-E06D-4161-9735-DBC1D17273AF}" type="presParOf" srcId="{E8797468-5869-4B4D-8786-C4BE41038B81}" destId="{F781CD54-82AA-42D8-956A-030DDC8D7B48}" srcOrd="5" destOrd="0" presId="urn:microsoft.com/office/officeart/2005/8/layout/default"/>
    <dgm:cxn modelId="{1BC42BF8-6D2D-494E-9B91-AE4B4FBFC1A0}" type="presParOf" srcId="{E8797468-5869-4B4D-8786-C4BE41038B81}" destId="{FA254C44-74D5-4315-82CF-2AE10475F6F4}" srcOrd="6" destOrd="0" presId="urn:microsoft.com/office/officeart/2005/8/layout/default"/>
    <dgm:cxn modelId="{F4DD6D8E-650C-4773-B272-F23A5B9C4F29}" type="presParOf" srcId="{E8797468-5869-4B4D-8786-C4BE41038B81}" destId="{0C10D632-6691-4FD6-9C83-CED79ED6753F}" srcOrd="7" destOrd="0" presId="urn:microsoft.com/office/officeart/2005/8/layout/default"/>
    <dgm:cxn modelId="{2F1E5398-DFBF-4A23-A7BC-6286E9C5C3A5}" type="presParOf" srcId="{E8797468-5869-4B4D-8786-C4BE41038B81}" destId="{7ED93198-2829-4DAF-921A-734B09F788B7}" srcOrd="8" destOrd="0" presId="urn:microsoft.com/office/officeart/2005/8/layout/default"/>
    <dgm:cxn modelId="{473AAB9D-FC6A-4A3B-ACD6-E4EF7A2F0F1C}" type="presParOf" srcId="{E8797468-5869-4B4D-8786-C4BE41038B81}" destId="{65050173-9E46-4D81-85F2-DB714724EC62}" srcOrd="9" destOrd="0" presId="urn:microsoft.com/office/officeart/2005/8/layout/default"/>
    <dgm:cxn modelId="{6EFBDF1F-283E-471C-9AAA-E2CF3FF75FAC}" type="presParOf" srcId="{E8797468-5869-4B4D-8786-C4BE41038B81}" destId="{2690A57D-BE40-4479-B099-3A401334622E}" srcOrd="10" destOrd="0" presId="urn:microsoft.com/office/officeart/2005/8/layout/default"/>
    <dgm:cxn modelId="{A3A9AE0A-7495-4A39-86D1-16232B25C64B}" type="presParOf" srcId="{E8797468-5869-4B4D-8786-C4BE41038B81}" destId="{DBDEF497-2EB7-445C-82E7-69126359C91A}" srcOrd="11" destOrd="0" presId="urn:microsoft.com/office/officeart/2005/8/layout/default"/>
    <dgm:cxn modelId="{9BA139E5-022E-4B42-8DB5-F1928DAB9E81}" type="presParOf" srcId="{E8797468-5869-4B4D-8786-C4BE41038B81}" destId="{1639F7EA-1E12-4DC0-82FD-6DCB5F4F2624}" srcOrd="12" destOrd="0" presId="urn:microsoft.com/office/officeart/2005/8/layout/default"/>
    <dgm:cxn modelId="{CEFFFF17-E49F-4639-AACA-34F34B526099}" type="presParOf" srcId="{E8797468-5869-4B4D-8786-C4BE41038B81}" destId="{743D4466-4C54-4E1B-9B8B-399FED331A50}" srcOrd="13" destOrd="0" presId="urn:microsoft.com/office/officeart/2005/8/layout/default"/>
    <dgm:cxn modelId="{5172328B-A9D5-4591-AB39-43B088EE977B}" type="presParOf" srcId="{E8797468-5869-4B4D-8786-C4BE41038B81}" destId="{597EC74F-1F37-4F4E-AF2A-BD997AF722DD}" srcOrd="14" destOrd="0" presId="urn:microsoft.com/office/officeart/2005/8/layout/default"/>
    <dgm:cxn modelId="{C27C3B4E-7716-4E4D-848D-4201FEF1A0AC}" type="presParOf" srcId="{E8797468-5869-4B4D-8786-C4BE41038B81}" destId="{E128F3AD-BB9B-4FE0-8179-818DF42671C7}" srcOrd="15" destOrd="0" presId="urn:microsoft.com/office/officeart/2005/8/layout/default"/>
    <dgm:cxn modelId="{6D541AF7-AEB0-4B7D-B1C9-3EBBA87026AD}" type="presParOf" srcId="{E8797468-5869-4B4D-8786-C4BE41038B81}" destId="{5C6CB284-D35D-470C-9A28-5C2F5AB6C7B5}" srcOrd="16" destOrd="0" presId="urn:microsoft.com/office/officeart/2005/8/layout/defaul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FFF4755-EC20-4518-B8A3-D70E655447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9454D77-6E5D-4ED0-B126-36F816F9C07E}">
      <dgm:prSet custT="1"/>
      <dgm:spPr/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Содержание варианта решения проблемы</a:t>
          </a:r>
          <a:endParaRPr lang="ru-RU" sz="2000" dirty="0">
            <a:solidFill>
              <a:schemeClr val="tx1"/>
            </a:solidFill>
          </a:endParaRPr>
        </a:p>
      </dgm:t>
    </dgm:pt>
    <dgm:pt modelId="{BD6ED062-40EF-4D9D-8437-7A5ADA545035}" type="parTrans" cxnId="{B1219597-C2B1-413F-90A7-01CB464726BC}">
      <dgm:prSet/>
      <dgm:spPr/>
      <dgm:t>
        <a:bodyPr/>
        <a:lstStyle/>
        <a:p>
          <a:endParaRPr lang="ru-RU"/>
        </a:p>
      </dgm:t>
    </dgm:pt>
    <dgm:pt modelId="{416F4E5E-47F3-4259-B74B-ED3F41B96D9D}" type="sibTrans" cxnId="{B1219597-C2B1-413F-90A7-01CB464726BC}">
      <dgm:prSet/>
      <dgm:spPr/>
      <dgm:t>
        <a:bodyPr/>
        <a:lstStyle/>
        <a:p>
          <a:endParaRPr lang="ru-RU"/>
        </a:p>
      </dgm:t>
    </dgm:pt>
    <dgm:pt modelId="{D213309C-5CC6-4C1F-AD31-36AC9970D7B1}">
      <dgm:prSet custT="1"/>
      <dgm:spPr/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Качественная характеристика и оценка динамики численности потенциальных адресатов предлагаемого правового регулирования в среднесрочном периоде (1-3 года)</a:t>
          </a:r>
          <a:endParaRPr lang="ru-RU" sz="2000" dirty="0">
            <a:solidFill>
              <a:schemeClr val="tx1"/>
            </a:solidFill>
          </a:endParaRPr>
        </a:p>
      </dgm:t>
    </dgm:pt>
    <dgm:pt modelId="{DBE0CF65-94D6-4B64-963E-5C45B63C0859}" type="parTrans" cxnId="{DA601871-0587-461C-86FC-F7661AC029ED}">
      <dgm:prSet/>
      <dgm:spPr/>
      <dgm:t>
        <a:bodyPr/>
        <a:lstStyle/>
        <a:p>
          <a:endParaRPr lang="ru-RU"/>
        </a:p>
      </dgm:t>
    </dgm:pt>
    <dgm:pt modelId="{1C4EC4EB-801B-45BC-953F-BA3810DBEBC6}" type="sibTrans" cxnId="{DA601871-0587-461C-86FC-F7661AC029ED}">
      <dgm:prSet/>
      <dgm:spPr/>
      <dgm:t>
        <a:bodyPr/>
        <a:lstStyle/>
        <a:p>
          <a:endParaRPr lang="ru-RU"/>
        </a:p>
      </dgm:t>
    </dgm:pt>
    <dgm:pt modelId="{25FDC614-FC45-4206-AFE5-7748F4BA3A13}">
      <dgm:prSet custT="1"/>
      <dgm:spPr/>
      <dgm:t>
        <a:bodyPr/>
        <a:lstStyle/>
        <a:p>
          <a:pPr algn="just"/>
          <a:r>
            <a:rPr lang="ru-RU" sz="2000" dirty="0" smtClean="0">
              <a:solidFill>
                <a:schemeClr val="tx1"/>
              </a:solidFill>
            </a:rPr>
            <a:t>Оценка расходов (доходов) потенциальных адресатов регулирования, связанных с введением предлагаемого правового регулирования</a:t>
          </a:r>
          <a:endParaRPr lang="ru-RU" sz="2000" dirty="0">
            <a:solidFill>
              <a:schemeClr val="tx1"/>
            </a:solidFill>
          </a:endParaRPr>
        </a:p>
      </dgm:t>
    </dgm:pt>
    <dgm:pt modelId="{3C13107D-12BB-4C7E-BE4F-30BE43D6B73E}" type="parTrans" cxnId="{3BF8984C-9F19-4962-A978-2FA13B744107}">
      <dgm:prSet/>
      <dgm:spPr/>
      <dgm:t>
        <a:bodyPr/>
        <a:lstStyle/>
        <a:p>
          <a:endParaRPr lang="ru-RU"/>
        </a:p>
      </dgm:t>
    </dgm:pt>
    <dgm:pt modelId="{7831DFF5-5728-46EF-A944-278D43E403F9}" type="sibTrans" cxnId="{3BF8984C-9F19-4962-A978-2FA13B744107}">
      <dgm:prSet/>
      <dgm:spPr/>
      <dgm:t>
        <a:bodyPr/>
        <a:lstStyle/>
        <a:p>
          <a:endParaRPr lang="ru-RU"/>
        </a:p>
      </dgm:t>
    </dgm:pt>
    <dgm:pt modelId="{FFE89042-5707-4BF3-AA44-E918638F57AA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Оценка расходов (доходов) областного бюджета субъекта Российской Федерации, связанных с введением предлагаемого правового регулирования</a:t>
          </a:r>
          <a:endParaRPr lang="ru-RU" sz="2000" dirty="0">
            <a:solidFill>
              <a:schemeClr val="tx1"/>
            </a:solidFill>
          </a:endParaRPr>
        </a:p>
      </dgm:t>
    </dgm:pt>
    <dgm:pt modelId="{D65616B6-06D0-4118-8EFC-0155AA5EDEC9}" type="parTrans" cxnId="{EA9B0BF5-4D6F-423E-8B3C-4FB502EF9674}">
      <dgm:prSet/>
      <dgm:spPr/>
      <dgm:t>
        <a:bodyPr/>
        <a:lstStyle/>
        <a:p>
          <a:endParaRPr lang="ru-RU"/>
        </a:p>
      </dgm:t>
    </dgm:pt>
    <dgm:pt modelId="{91076007-CA8D-4611-BFF7-1BC8C504B5CD}" type="sibTrans" cxnId="{EA9B0BF5-4D6F-423E-8B3C-4FB502EF9674}">
      <dgm:prSet/>
      <dgm:spPr/>
      <dgm:t>
        <a:bodyPr/>
        <a:lstStyle/>
        <a:p>
          <a:endParaRPr lang="ru-RU"/>
        </a:p>
      </dgm:t>
    </dgm:pt>
    <dgm:pt modelId="{634B0209-32D1-46E6-B38B-80C2BEBABBE6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Оценка возможности достижения заявленных целей регулирования посредством применения рассматриваемых вариантов предлагаемого правового регулирования</a:t>
          </a:r>
          <a:endParaRPr lang="ru-RU" sz="2000" dirty="0">
            <a:solidFill>
              <a:schemeClr val="tx1"/>
            </a:solidFill>
          </a:endParaRPr>
        </a:p>
      </dgm:t>
    </dgm:pt>
    <dgm:pt modelId="{33D07C22-8A3E-4067-B14B-48D5D379326F}" type="parTrans" cxnId="{3119F889-BC4A-40B8-AE77-8958E05A869E}">
      <dgm:prSet/>
      <dgm:spPr/>
      <dgm:t>
        <a:bodyPr/>
        <a:lstStyle/>
        <a:p>
          <a:endParaRPr lang="ru-RU"/>
        </a:p>
      </dgm:t>
    </dgm:pt>
    <dgm:pt modelId="{4ED6ADC7-CE8E-433C-985B-CD8EE48F7714}" type="sibTrans" cxnId="{3119F889-BC4A-40B8-AE77-8958E05A869E}">
      <dgm:prSet/>
      <dgm:spPr/>
      <dgm:t>
        <a:bodyPr/>
        <a:lstStyle/>
        <a:p>
          <a:endParaRPr lang="ru-RU"/>
        </a:p>
      </dgm:t>
    </dgm:pt>
    <dgm:pt modelId="{D588DE65-2C43-4157-9900-92242746B2B9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Оценка рисков неблагоприятных последствий</a:t>
          </a:r>
          <a:endParaRPr lang="ru-RU" sz="2000" dirty="0">
            <a:solidFill>
              <a:schemeClr val="tx1"/>
            </a:solidFill>
          </a:endParaRPr>
        </a:p>
      </dgm:t>
    </dgm:pt>
    <dgm:pt modelId="{AA1DBA2F-DC5F-4F64-BB36-ED2D921B5B37}" type="parTrans" cxnId="{7EB428AD-9602-4F52-B7F8-BD3A623331CA}">
      <dgm:prSet/>
      <dgm:spPr/>
      <dgm:t>
        <a:bodyPr/>
        <a:lstStyle/>
        <a:p>
          <a:endParaRPr lang="ru-RU"/>
        </a:p>
      </dgm:t>
    </dgm:pt>
    <dgm:pt modelId="{BAC6A2F7-1DAE-4B8C-9D81-5D8CC0A6F5C6}" type="sibTrans" cxnId="{7EB428AD-9602-4F52-B7F8-BD3A623331CA}">
      <dgm:prSet/>
      <dgm:spPr/>
      <dgm:t>
        <a:bodyPr/>
        <a:lstStyle/>
        <a:p>
          <a:endParaRPr lang="ru-RU"/>
        </a:p>
      </dgm:t>
    </dgm:pt>
    <dgm:pt modelId="{2CC650C9-7DD6-49EE-B6A3-4D31C75FC1F5}" type="pres">
      <dgm:prSet presAssocID="{1FFF4755-EC20-4518-B8A3-D70E655447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DD279E-329D-4DB6-BD1D-40465D2FE250}" type="pres">
      <dgm:prSet presAssocID="{1FFF4755-EC20-4518-B8A3-D70E655447E2}" presName="Name1" presStyleCnt="0"/>
      <dgm:spPr/>
    </dgm:pt>
    <dgm:pt modelId="{B0B2D95E-CA13-4848-8A7D-13CFA24582E3}" type="pres">
      <dgm:prSet presAssocID="{1FFF4755-EC20-4518-B8A3-D70E655447E2}" presName="cycle" presStyleCnt="0"/>
      <dgm:spPr/>
    </dgm:pt>
    <dgm:pt modelId="{C6D880FE-A6A2-4E8A-9A6B-2D0247290834}" type="pres">
      <dgm:prSet presAssocID="{1FFF4755-EC20-4518-B8A3-D70E655447E2}" presName="srcNode" presStyleLbl="node1" presStyleIdx="0" presStyleCnt="6"/>
      <dgm:spPr/>
    </dgm:pt>
    <dgm:pt modelId="{D1F2312F-9787-4FCC-8AED-A5EC7E873FCB}" type="pres">
      <dgm:prSet presAssocID="{1FFF4755-EC20-4518-B8A3-D70E655447E2}" presName="conn" presStyleLbl="parChTrans1D2" presStyleIdx="0" presStyleCnt="1"/>
      <dgm:spPr/>
      <dgm:t>
        <a:bodyPr/>
        <a:lstStyle/>
        <a:p>
          <a:endParaRPr lang="ru-RU"/>
        </a:p>
      </dgm:t>
    </dgm:pt>
    <dgm:pt modelId="{45A48FFC-350F-4423-B20A-E1F65945C4DD}" type="pres">
      <dgm:prSet presAssocID="{1FFF4755-EC20-4518-B8A3-D70E655447E2}" presName="extraNode" presStyleLbl="node1" presStyleIdx="0" presStyleCnt="6"/>
      <dgm:spPr/>
    </dgm:pt>
    <dgm:pt modelId="{82F735E5-1A34-4534-8C9D-8997BD9830BE}" type="pres">
      <dgm:prSet presAssocID="{1FFF4755-EC20-4518-B8A3-D70E655447E2}" presName="dstNode" presStyleLbl="node1" presStyleIdx="0" presStyleCnt="6"/>
      <dgm:spPr/>
    </dgm:pt>
    <dgm:pt modelId="{4974E79B-F8FA-4F03-939C-B8655CEDD191}" type="pres">
      <dgm:prSet presAssocID="{49454D77-6E5D-4ED0-B126-36F816F9C07E}" presName="text_1" presStyleLbl="node1" presStyleIdx="0" presStyleCnt="6" custScaleY="92112" custLinFactNeighborX="834" custLinFactNeighborY="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3A558-7CCB-49DB-AF26-3235DC4551F7}" type="pres">
      <dgm:prSet presAssocID="{49454D77-6E5D-4ED0-B126-36F816F9C07E}" presName="accent_1" presStyleCnt="0"/>
      <dgm:spPr/>
    </dgm:pt>
    <dgm:pt modelId="{FCAB7176-17CC-4F48-9358-DFD3F506C9E8}" type="pres">
      <dgm:prSet presAssocID="{49454D77-6E5D-4ED0-B126-36F816F9C07E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50142AF1-A164-4EA6-80DE-0166C44E92C7}" type="pres">
      <dgm:prSet presAssocID="{D213309C-5CC6-4C1F-AD31-36AC9970D7B1}" presName="text_2" presStyleLbl="node1" presStyleIdx="1" presStyleCnt="6" custScaleY="172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3E52A-A30C-4DC2-B073-345281A8EF0B}" type="pres">
      <dgm:prSet presAssocID="{D213309C-5CC6-4C1F-AD31-36AC9970D7B1}" presName="accent_2" presStyleCnt="0"/>
      <dgm:spPr/>
    </dgm:pt>
    <dgm:pt modelId="{11FE06E4-AA1F-46AA-A4C5-F6B617AD793E}" type="pres">
      <dgm:prSet presAssocID="{D213309C-5CC6-4C1F-AD31-36AC9970D7B1}" presName="accentRepeatNode" presStyleLbl="solidFgAcc1" presStyleIdx="1" presStyleCnt="6"/>
      <dgm:spPr/>
    </dgm:pt>
    <dgm:pt modelId="{5632112F-5C6F-4595-B0F6-664B3FE76860}" type="pres">
      <dgm:prSet presAssocID="{25FDC614-FC45-4206-AFE5-7748F4BA3A13}" presName="text_3" presStyleLbl="node1" presStyleIdx="2" presStyleCnt="6" custScaleY="126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BE642-582F-4666-A3AB-B241A30F1F3D}" type="pres">
      <dgm:prSet presAssocID="{25FDC614-FC45-4206-AFE5-7748F4BA3A13}" presName="accent_3" presStyleCnt="0"/>
      <dgm:spPr/>
    </dgm:pt>
    <dgm:pt modelId="{53292168-B3CB-44BA-A345-531520AD824E}" type="pres">
      <dgm:prSet presAssocID="{25FDC614-FC45-4206-AFE5-7748F4BA3A13}" presName="accentRepeatNode" presStyleLbl="solidFgAcc1" presStyleIdx="2" presStyleCnt="6"/>
      <dgm:spPr/>
      <dgm:t>
        <a:bodyPr/>
        <a:lstStyle/>
        <a:p>
          <a:endParaRPr lang="ru-RU"/>
        </a:p>
      </dgm:t>
    </dgm:pt>
    <dgm:pt modelId="{74FE9610-FCD3-48D6-B246-9129C1053163}" type="pres">
      <dgm:prSet presAssocID="{FFE89042-5707-4BF3-AA44-E918638F57AA}" presName="text_4" presStyleLbl="node1" presStyleIdx="3" presStyleCnt="6" custScaleY="126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F0624-8BEA-423B-9AC7-4E9D8715FFDA}" type="pres">
      <dgm:prSet presAssocID="{FFE89042-5707-4BF3-AA44-E918638F57AA}" presName="accent_4" presStyleCnt="0"/>
      <dgm:spPr/>
    </dgm:pt>
    <dgm:pt modelId="{A82DE1DC-718F-4FDA-9AAA-539BC628899C}" type="pres">
      <dgm:prSet presAssocID="{FFE89042-5707-4BF3-AA44-E918638F57AA}" presName="accentRepeatNode" presStyleLbl="solidFgAcc1" presStyleIdx="3" presStyleCnt="6"/>
      <dgm:spPr/>
    </dgm:pt>
    <dgm:pt modelId="{80B7577F-3992-482C-B2EE-325EC731A6FF}" type="pres">
      <dgm:prSet presAssocID="{D588DE65-2C43-4157-9900-92242746B2B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56728-A784-4D90-A8E2-435513F78847}" type="pres">
      <dgm:prSet presAssocID="{D588DE65-2C43-4157-9900-92242746B2B9}" presName="accent_5" presStyleCnt="0"/>
      <dgm:spPr/>
    </dgm:pt>
    <dgm:pt modelId="{7A656FA2-2D2D-4155-A225-7A5C14760420}" type="pres">
      <dgm:prSet presAssocID="{D588DE65-2C43-4157-9900-92242746B2B9}" presName="accentRepeatNode" presStyleLbl="solidFgAcc1" presStyleIdx="4" presStyleCnt="6"/>
      <dgm:spPr/>
    </dgm:pt>
    <dgm:pt modelId="{7ACA863D-EF01-4007-90CD-15E159CE7315}" type="pres">
      <dgm:prSet presAssocID="{634B0209-32D1-46E6-B38B-80C2BEBABBE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FA10B-D8C8-4EDF-8EAA-DD243516B7CF}" type="pres">
      <dgm:prSet presAssocID="{634B0209-32D1-46E6-B38B-80C2BEBABBE6}" presName="accent_6" presStyleCnt="0"/>
      <dgm:spPr/>
    </dgm:pt>
    <dgm:pt modelId="{B42E9B0F-F2A1-4306-A26E-FD00A2844BC9}" type="pres">
      <dgm:prSet presAssocID="{634B0209-32D1-46E6-B38B-80C2BEBABBE6}" presName="accentRepeatNode" presStyleLbl="solidFgAcc1" presStyleIdx="5" presStyleCnt="6" custLinFactNeighborX="9051" custLinFactNeighborY="-13858"/>
      <dgm:spPr/>
    </dgm:pt>
  </dgm:ptLst>
  <dgm:cxnLst>
    <dgm:cxn modelId="{EA9B0BF5-4D6F-423E-8B3C-4FB502EF9674}" srcId="{1FFF4755-EC20-4518-B8A3-D70E655447E2}" destId="{FFE89042-5707-4BF3-AA44-E918638F57AA}" srcOrd="3" destOrd="0" parTransId="{D65616B6-06D0-4118-8EFC-0155AA5EDEC9}" sibTransId="{91076007-CA8D-4611-BFF7-1BC8C504B5CD}"/>
    <dgm:cxn modelId="{60535E9D-C68B-4057-92EC-C3A417DA104E}" type="presOf" srcId="{D213309C-5CC6-4C1F-AD31-36AC9970D7B1}" destId="{50142AF1-A164-4EA6-80DE-0166C44E92C7}" srcOrd="0" destOrd="0" presId="urn:microsoft.com/office/officeart/2008/layout/VerticalCurvedList"/>
    <dgm:cxn modelId="{CAC1FF9E-1B9C-4595-A418-48D86BBEE9B7}" type="presOf" srcId="{FFE89042-5707-4BF3-AA44-E918638F57AA}" destId="{74FE9610-FCD3-48D6-B246-9129C1053163}" srcOrd="0" destOrd="0" presId="urn:microsoft.com/office/officeart/2008/layout/VerticalCurvedList"/>
    <dgm:cxn modelId="{1CA81726-4AD6-4A29-A45A-390E6EF950AA}" type="presOf" srcId="{49454D77-6E5D-4ED0-B126-36F816F9C07E}" destId="{4974E79B-F8FA-4F03-939C-B8655CEDD191}" srcOrd="0" destOrd="0" presId="urn:microsoft.com/office/officeart/2008/layout/VerticalCurvedList"/>
    <dgm:cxn modelId="{087779BD-3961-4227-8786-5C380A882E8C}" type="presOf" srcId="{25FDC614-FC45-4206-AFE5-7748F4BA3A13}" destId="{5632112F-5C6F-4595-B0F6-664B3FE76860}" srcOrd="0" destOrd="0" presId="urn:microsoft.com/office/officeart/2008/layout/VerticalCurvedList"/>
    <dgm:cxn modelId="{44785A02-ED1B-4E91-A7C6-03EA188BFD39}" type="presOf" srcId="{416F4E5E-47F3-4259-B74B-ED3F41B96D9D}" destId="{D1F2312F-9787-4FCC-8AED-A5EC7E873FCB}" srcOrd="0" destOrd="0" presId="urn:microsoft.com/office/officeart/2008/layout/VerticalCurvedList"/>
    <dgm:cxn modelId="{7EB428AD-9602-4F52-B7F8-BD3A623331CA}" srcId="{1FFF4755-EC20-4518-B8A3-D70E655447E2}" destId="{D588DE65-2C43-4157-9900-92242746B2B9}" srcOrd="4" destOrd="0" parTransId="{AA1DBA2F-DC5F-4F64-BB36-ED2D921B5B37}" sibTransId="{BAC6A2F7-1DAE-4B8C-9D81-5D8CC0A6F5C6}"/>
    <dgm:cxn modelId="{063CDF66-FA26-414E-AA9A-D5338EDF5F14}" type="presOf" srcId="{634B0209-32D1-46E6-B38B-80C2BEBABBE6}" destId="{7ACA863D-EF01-4007-90CD-15E159CE7315}" srcOrd="0" destOrd="0" presId="urn:microsoft.com/office/officeart/2008/layout/VerticalCurvedList"/>
    <dgm:cxn modelId="{FDB71413-4F92-4DDF-8253-926EF149F5F0}" type="presOf" srcId="{1FFF4755-EC20-4518-B8A3-D70E655447E2}" destId="{2CC650C9-7DD6-49EE-B6A3-4D31C75FC1F5}" srcOrd="0" destOrd="0" presId="urn:microsoft.com/office/officeart/2008/layout/VerticalCurvedList"/>
    <dgm:cxn modelId="{B1219597-C2B1-413F-90A7-01CB464726BC}" srcId="{1FFF4755-EC20-4518-B8A3-D70E655447E2}" destId="{49454D77-6E5D-4ED0-B126-36F816F9C07E}" srcOrd="0" destOrd="0" parTransId="{BD6ED062-40EF-4D9D-8437-7A5ADA545035}" sibTransId="{416F4E5E-47F3-4259-B74B-ED3F41B96D9D}"/>
    <dgm:cxn modelId="{3BF8984C-9F19-4962-A978-2FA13B744107}" srcId="{1FFF4755-EC20-4518-B8A3-D70E655447E2}" destId="{25FDC614-FC45-4206-AFE5-7748F4BA3A13}" srcOrd="2" destOrd="0" parTransId="{3C13107D-12BB-4C7E-BE4F-30BE43D6B73E}" sibTransId="{7831DFF5-5728-46EF-A944-278D43E403F9}"/>
    <dgm:cxn modelId="{3119F889-BC4A-40B8-AE77-8958E05A869E}" srcId="{1FFF4755-EC20-4518-B8A3-D70E655447E2}" destId="{634B0209-32D1-46E6-B38B-80C2BEBABBE6}" srcOrd="5" destOrd="0" parTransId="{33D07C22-8A3E-4067-B14B-48D5D379326F}" sibTransId="{4ED6ADC7-CE8E-433C-985B-CD8EE48F7714}"/>
    <dgm:cxn modelId="{DA601871-0587-461C-86FC-F7661AC029ED}" srcId="{1FFF4755-EC20-4518-B8A3-D70E655447E2}" destId="{D213309C-5CC6-4C1F-AD31-36AC9970D7B1}" srcOrd="1" destOrd="0" parTransId="{DBE0CF65-94D6-4B64-963E-5C45B63C0859}" sibTransId="{1C4EC4EB-801B-45BC-953F-BA3810DBEBC6}"/>
    <dgm:cxn modelId="{B180F05D-B1B0-4D02-8622-2C336C6BAAC9}" type="presOf" srcId="{D588DE65-2C43-4157-9900-92242746B2B9}" destId="{80B7577F-3992-482C-B2EE-325EC731A6FF}" srcOrd="0" destOrd="0" presId="urn:microsoft.com/office/officeart/2008/layout/VerticalCurvedList"/>
    <dgm:cxn modelId="{B5EA08FD-D99D-4AD1-A183-C6287CF3E6E2}" type="presParOf" srcId="{2CC650C9-7DD6-49EE-B6A3-4D31C75FC1F5}" destId="{17DD279E-329D-4DB6-BD1D-40465D2FE250}" srcOrd="0" destOrd="0" presId="urn:microsoft.com/office/officeart/2008/layout/VerticalCurvedList"/>
    <dgm:cxn modelId="{C1E5A270-68BD-4B6F-82C3-0889E9CB7FF5}" type="presParOf" srcId="{17DD279E-329D-4DB6-BD1D-40465D2FE250}" destId="{B0B2D95E-CA13-4848-8A7D-13CFA24582E3}" srcOrd="0" destOrd="0" presId="urn:microsoft.com/office/officeart/2008/layout/VerticalCurvedList"/>
    <dgm:cxn modelId="{4CBB1E30-5076-4122-AE61-951A04F78CA0}" type="presParOf" srcId="{B0B2D95E-CA13-4848-8A7D-13CFA24582E3}" destId="{C6D880FE-A6A2-4E8A-9A6B-2D0247290834}" srcOrd="0" destOrd="0" presId="urn:microsoft.com/office/officeart/2008/layout/VerticalCurvedList"/>
    <dgm:cxn modelId="{22BE437F-A091-44FB-80BF-56716C477ABC}" type="presParOf" srcId="{B0B2D95E-CA13-4848-8A7D-13CFA24582E3}" destId="{D1F2312F-9787-4FCC-8AED-A5EC7E873FCB}" srcOrd="1" destOrd="0" presId="urn:microsoft.com/office/officeart/2008/layout/VerticalCurvedList"/>
    <dgm:cxn modelId="{7EF59467-45DB-44A5-AD73-DF48AC02E049}" type="presParOf" srcId="{B0B2D95E-CA13-4848-8A7D-13CFA24582E3}" destId="{45A48FFC-350F-4423-B20A-E1F65945C4DD}" srcOrd="2" destOrd="0" presId="urn:microsoft.com/office/officeart/2008/layout/VerticalCurvedList"/>
    <dgm:cxn modelId="{BC3C5638-98FE-4E7B-81A6-CA19F644CB0E}" type="presParOf" srcId="{B0B2D95E-CA13-4848-8A7D-13CFA24582E3}" destId="{82F735E5-1A34-4534-8C9D-8997BD9830BE}" srcOrd="3" destOrd="0" presId="urn:microsoft.com/office/officeart/2008/layout/VerticalCurvedList"/>
    <dgm:cxn modelId="{6E35DB70-CD65-4350-9793-B307B12E9349}" type="presParOf" srcId="{17DD279E-329D-4DB6-BD1D-40465D2FE250}" destId="{4974E79B-F8FA-4F03-939C-B8655CEDD191}" srcOrd="1" destOrd="0" presId="urn:microsoft.com/office/officeart/2008/layout/VerticalCurvedList"/>
    <dgm:cxn modelId="{604F2AC2-091B-41AA-8FFF-8F284847AB5C}" type="presParOf" srcId="{17DD279E-329D-4DB6-BD1D-40465D2FE250}" destId="{6793A558-7CCB-49DB-AF26-3235DC4551F7}" srcOrd="2" destOrd="0" presId="urn:microsoft.com/office/officeart/2008/layout/VerticalCurvedList"/>
    <dgm:cxn modelId="{AA4CA83E-F467-44A2-8462-186102D95503}" type="presParOf" srcId="{6793A558-7CCB-49DB-AF26-3235DC4551F7}" destId="{FCAB7176-17CC-4F48-9358-DFD3F506C9E8}" srcOrd="0" destOrd="0" presId="urn:microsoft.com/office/officeart/2008/layout/VerticalCurvedList"/>
    <dgm:cxn modelId="{67F72CDC-DDA5-49E1-A5A0-1E195D476E6D}" type="presParOf" srcId="{17DD279E-329D-4DB6-BD1D-40465D2FE250}" destId="{50142AF1-A164-4EA6-80DE-0166C44E92C7}" srcOrd="3" destOrd="0" presId="urn:microsoft.com/office/officeart/2008/layout/VerticalCurvedList"/>
    <dgm:cxn modelId="{21CE5B5D-90B0-4B6D-A072-55EDCE0D7C52}" type="presParOf" srcId="{17DD279E-329D-4DB6-BD1D-40465D2FE250}" destId="{2873E52A-A30C-4DC2-B073-345281A8EF0B}" srcOrd="4" destOrd="0" presId="urn:microsoft.com/office/officeart/2008/layout/VerticalCurvedList"/>
    <dgm:cxn modelId="{DA28109E-CDFF-4D2A-A692-99F9761674A2}" type="presParOf" srcId="{2873E52A-A30C-4DC2-B073-345281A8EF0B}" destId="{11FE06E4-AA1F-46AA-A4C5-F6B617AD793E}" srcOrd="0" destOrd="0" presId="urn:microsoft.com/office/officeart/2008/layout/VerticalCurvedList"/>
    <dgm:cxn modelId="{AB709AAE-4C46-4ED1-82FF-27CAB3AEC999}" type="presParOf" srcId="{17DD279E-329D-4DB6-BD1D-40465D2FE250}" destId="{5632112F-5C6F-4595-B0F6-664B3FE76860}" srcOrd="5" destOrd="0" presId="urn:microsoft.com/office/officeart/2008/layout/VerticalCurvedList"/>
    <dgm:cxn modelId="{9FDB5077-3F0E-4BC3-BD54-40CDAF178A87}" type="presParOf" srcId="{17DD279E-329D-4DB6-BD1D-40465D2FE250}" destId="{986BE642-582F-4666-A3AB-B241A30F1F3D}" srcOrd="6" destOrd="0" presId="urn:microsoft.com/office/officeart/2008/layout/VerticalCurvedList"/>
    <dgm:cxn modelId="{66F87C8A-A0ED-4E4B-84A1-3B65C6B1F89E}" type="presParOf" srcId="{986BE642-582F-4666-A3AB-B241A30F1F3D}" destId="{53292168-B3CB-44BA-A345-531520AD824E}" srcOrd="0" destOrd="0" presId="urn:microsoft.com/office/officeart/2008/layout/VerticalCurvedList"/>
    <dgm:cxn modelId="{1A5307D1-3953-470D-9FCC-490A505C9949}" type="presParOf" srcId="{17DD279E-329D-4DB6-BD1D-40465D2FE250}" destId="{74FE9610-FCD3-48D6-B246-9129C1053163}" srcOrd="7" destOrd="0" presId="urn:microsoft.com/office/officeart/2008/layout/VerticalCurvedList"/>
    <dgm:cxn modelId="{E2635F0E-D971-4BC8-A5A7-38462F69FE08}" type="presParOf" srcId="{17DD279E-329D-4DB6-BD1D-40465D2FE250}" destId="{8D1F0624-8BEA-423B-9AC7-4E9D8715FFDA}" srcOrd="8" destOrd="0" presId="urn:microsoft.com/office/officeart/2008/layout/VerticalCurvedList"/>
    <dgm:cxn modelId="{593EDEBF-9D21-4D81-A376-DA53DB9B116A}" type="presParOf" srcId="{8D1F0624-8BEA-423B-9AC7-4E9D8715FFDA}" destId="{A82DE1DC-718F-4FDA-9AAA-539BC628899C}" srcOrd="0" destOrd="0" presId="urn:microsoft.com/office/officeart/2008/layout/VerticalCurvedList"/>
    <dgm:cxn modelId="{C93D42FA-17F2-47A3-BBD2-B30A7447EB1C}" type="presParOf" srcId="{17DD279E-329D-4DB6-BD1D-40465D2FE250}" destId="{80B7577F-3992-482C-B2EE-325EC731A6FF}" srcOrd="9" destOrd="0" presId="urn:microsoft.com/office/officeart/2008/layout/VerticalCurvedList"/>
    <dgm:cxn modelId="{2CA23AF7-FDB4-4E6A-B4F6-9B182E451EEB}" type="presParOf" srcId="{17DD279E-329D-4DB6-BD1D-40465D2FE250}" destId="{EF256728-A784-4D90-A8E2-435513F78847}" srcOrd="10" destOrd="0" presId="urn:microsoft.com/office/officeart/2008/layout/VerticalCurvedList"/>
    <dgm:cxn modelId="{7B0E097F-165D-4F91-996C-757DF93365F5}" type="presParOf" srcId="{EF256728-A784-4D90-A8E2-435513F78847}" destId="{7A656FA2-2D2D-4155-A225-7A5C14760420}" srcOrd="0" destOrd="0" presId="urn:microsoft.com/office/officeart/2008/layout/VerticalCurvedList"/>
    <dgm:cxn modelId="{F3B94187-BC8B-4585-AE75-5DF7448BAF76}" type="presParOf" srcId="{17DD279E-329D-4DB6-BD1D-40465D2FE250}" destId="{7ACA863D-EF01-4007-90CD-15E159CE7315}" srcOrd="11" destOrd="0" presId="urn:microsoft.com/office/officeart/2008/layout/VerticalCurvedList"/>
    <dgm:cxn modelId="{5C89D49E-8540-4B61-A52D-7B4CD2D0A5EE}" type="presParOf" srcId="{17DD279E-329D-4DB6-BD1D-40465D2FE250}" destId="{BEEFA10B-D8C8-4EDF-8EAA-DD243516B7CF}" srcOrd="12" destOrd="0" presId="urn:microsoft.com/office/officeart/2008/layout/VerticalCurvedList"/>
    <dgm:cxn modelId="{7056EB38-00E4-4D12-B3A0-30234FFB6E2F}" type="presParOf" srcId="{BEEFA10B-D8C8-4EDF-8EAA-DD243516B7CF}" destId="{B42E9B0F-F2A1-4306-A26E-FD00A2844B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FFF4755-EC20-4518-B8A3-D70E655447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2AD81F6-6EDB-461D-A1D4-26CAD631C8DA}">
      <dgm:prSet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</a:rPr>
            <a:t>Необходимость установления переходного периода и(или) отсрочки введения предлагаемого правового регулирования: есть (нет)</a:t>
          </a:r>
          <a:endParaRPr lang="ru-RU" sz="2400" dirty="0">
            <a:solidFill>
              <a:schemeClr val="tx1"/>
            </a:solidFill>
          </a:endParaRPr>
        </a:p>
      </dgm:t>
    </dgm:pt>
    <dgm:pt modelId="{5BB3C9F6-F149-4502-9ABB-A0FA3C428629}" type="parTrans" cxnId="{ABDC7DF1-EE81-46AC-98F3-529C0C7624DB}">
      <dgm:prSet/>
      <dgm:spPr/>
      <dgm:t>
        <a:bodyPr/>
        <a:lstStyle/>
        <a:p>
          <a:endParaRPr lang="ru-RU"/>
        </a:p>
      </dgm:t>
    </dgm:pt>
    <dgm:pt modelId="{B80C4DBF-269E-4628-B0B3-50E98C1AF975}" type="sibTrans" cxnId="{ABDC7DF1-EE81-46AC-98F3-529C0C7624DB}">
      <dgm:prSet/>
      <dgm:spPr/>
      <dgm:t>
        <a:bodyPr/>
        <a:lstStyle/>
        <a:p>
          <a:endParaRPr lang="ru-RU"/>
        </a:p>
      </dgm:t>
    </dgm:pt>
    <dgm:pt modelId="{BB54CE9E-B745-472F-9E8E-AFE8EB5DED5D}">
      <dgm:prSet custT="1"/>
      <dgm:spPr/>
      <dgm:t>
        <a:bodyPr/>
        <a:lstStyle/>
        <a:p>
          <a:pPr algn="just"/>
          <a:r>
            <a:rPr lang="ru-RU" sz="2400" dirty="0" smtClean="0">
              <a:solidFill>
                <a:schemeClr val="tx1"/>
              </a:solidFill>
            </a:rPr>
            <a:t>Необходимость распространения предлагаемого правового регулирования на ранее возникшие отношения</a:t>
          </a:r>
          <a:endParaRPr lang="ru-RU" sz="2400" dirty="0">
            <a:solidFill>
              <a:schemeClr val="tx1"/>
            </a:solidFill>
          </a:endParaRPr>
        </a:p>
      </dgm:t>
    </dgm:pt>
    <dgm:pt modelId="{428BAAE0-3EE9-4A08-BECB-4FEF4D4ACC8D}" type="parTrans" cxnId="{5233BAE5-7145-451F-B56E-44EE752FBA13}">
      <dgm:prSet/>
      <dgm:spPr/>
      <dgm:t>
        <a:bodyPr/>
        <a:lstStyle/>
        <a:p>
          <a:endParaRPr lang="ru-RU"/>
        </a:p>
      </dgm:t>
    </dgm:pt>
    <dgm:pt modelId="{AF80DAD6-ADE2-4C8C-967C-6680D2589817}" type="sibTrans" cxnId="{5233BAE5-7145-451F-B56E-44EE752FBA13}">
      <dgm:prSet/>
      <dgm:spPr/>
      <dgm:t>
        <a:bodyPr/>
        <a:lstStyle/>
        <a:p>
          <a:endParaRPr lang="ru-RU"/>
        </a:p>
      </dgm:t>
    </dgm:pt>
    <dgm:pt modelId="{2CC650C9-7DD6-49EE-B6A3-4D31C75FC1F5}" type="pres">
      <dgm:prSet presAssocID="{1FFF4755-EC20-4518-B8A3-D70E655447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DD279E-329D-4DB6-BD1D-40465D2FE250}" type="pres">
      <dgm:prSet presAssocID="{1FFF4755-EC20-4518-B8A3-D70E655447E2}" presName="Name1" presStyleCnt="0"/>
      <dgm:spPr/>
    </dgm:pt>
    <dgm:pt modelId="{B0B2D95E-CA13-4848-8A7D-13CFA24582E3}" type="pres">
      <dgm:prSet presAssocID="{1FFF4755-EC20-4518-B8A3-D70E655447E2}" presName="cycle" presStyleCnt="0"/>
      <dgm:spPr/>
    </dgm:pt>
    <dgm:pt modelId="{C6D880FE-A6A2-4E8A-9A6B-2D0247290834}" type="pres">
      <dgm:prSet presAssocID="{1FFF4755-EC20-4518-B8A3-D70E655447E2}" presName="srcNode" presStyleLbl="node1" presStyleIdx="0" presStyleCnt="2"/>
      <dgm:spPr/>
    </dgm:pt>
    <dgm:pt modelId="{D1F2312F-9787-4FCC-8AED-A5EC7E873FCB}" type="pres">
      <dgm:prSet presAssocID="{1FFF4755-EC20-4518-B8A3-D70E655447E2}" presName="conn" presStyleLbl="parChTrans1D2" presStyleIdx="0" presStyleCnt="1"/>
      <dgm:spPr/>
      <dgm:t>
        <a:bodyPr/>
        <a:lstStyle/>
        <a:p>
          <a:endParaRPr lang="ru-RU"/>
        </a:p>
      </dgm:t>
    </dgm:pt>
    <dgm:pt modelId="{45A48FFC-350F-4423-B20A-E1F65945C4DD}" type="pres">
      <dgm:prSet presAssocID="{1FFF4755-EC20-4518-B8A3-D70E655447E2}" presName="extraNode" presStyleLbl="node1" presStyleIdx="0" presStyleCnt="2"/>
      <dgm:spPr/>
    </dgm:pt>
    <dgm:pt modelId="{82F735E5-1A34-4534-8C9D-8997BD9830BE}" type="pres">
      <dgm:prSet presAssocID="{1FFF4755-EC20-4518-B8A3-D70E655447E2}" presName="dstNode" presStyleLbl="node1" presStyleIdx="0" presStyleCnt="2"/>
      <dgm:spPr/>
    </dgm:pt>
    <dgm:pt modelId="{22702B96-1EEA-4D2E-8F1F-89D55F757E18}" type="pres">
      <dgm:prSet presAssocID="{F2AD81F6-6EDB-461D-A1D4-26CAD631C8DA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53C15-0A76-4FB0-A686-214C6478DF7C}" type="pres">
      <dgm:prSet presAssocID="{F2AD81F6-6EDB-461D-A1D4-26CAD631C8DA}" presName="accent_1" presStyleCnt="0"/>
      <dgm:spPr/>
    </dgm:pt>
    <dgm:pt modelId="{F4C347CF-2A3D-484C-BF3F-E3F279F898D0}" type="pres">
      <dgm:prSet presAssocID="{F2AD81F6-6EDB-461D-A1D4-26CAD631C8DA}" presName="accentRepeatNode" presStyleLbl="solidFgAcc1" presStyleIdx="0" presStyleCnt="2"/>
      <dgm:spPr/>
    </dgm:pt>
    <dgm:pt modelId="{23048B64-65D7-45B9-A014-0606033ADC34}" type="pres">
      <dgm:prSet presAssocID="{BB54CE9E-B745-472F-9E8E-AFE8EB5DED5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E2BDB-F371-4207-BA9E-621D397DA5AA}" type="pres">
      <dgm:prSet presAssocID="{BB54CE9E-B745-472F-9E8E-AFE8EB5DED5D}" presName="accent_2" presStyleCnt="0"/>
      <dgm:spPr/>
    </dgm:pt>
    <dgm:pt modelId="{C7970B24-28DF-4894-98FA-2B9DA9D045CD}" type="pres">
      <dgm:prSet presAssocID="{BB54CE9E-B745-472F-9E8E-AFE8EB5DED5D}" presName="accentRepeatNode" presStyleLbl="solidFgAcc1" presStyleIdx="1" presStyleCnt="2"/>
      <dgm:spPr/>
    </dgm:pt>
  </dgm:ptLst>
  <dgm:cxnLst>
    <dgm:cxn modelId="{5233BAE5-7145-451F-B56E-44EE752FBA13}" srcId="{1FFF4755-EC20-4518-B8A3-D70E655447E2}" destId="{BB54CE9E-B745-472F-9E8E-AFE8EB5DED5D}" srcOrd="1" destOrd="0" parTransId="{428BAAE0-3EE9-4A08-BECB-4FEF4D4ACC8D}" sibTransId="{AF80DAD6-ADE2-4C8C-967C-6680D2589817}"/>
    <dgm:cxn modelId="{ABDC7DF1-EE81-46AC-98F3-529C0C7624DB}" srcId="{1FFF4755-EC20-4518-B8A3-D70E655447E2}" destId="{F2AD81F6-6EDB-461D-A1D4-26CAD631C8DA}" srcOrd="0" destOrd="0" parTransId="{5BB3C9F6-F149-4502-9ABB-A0FA3C428629}" sibTransId="{B80C4DBF-269E-4628-B0B3-50E98C1AF975}"/>
    <dgm:cxn modelId="{206F6E38-FCAE-405E-A2F6-3962754F00E2}" type="presOf" srcId="{B80C4DBF-269E-4628-B0B3-50E98C1AF975}" destId="{D1F2312F-9787-4FCC-8AED-A5EC7E873FCB}" srcOrd="0" destOrd="0" presId="urn:microsoft.com/office/officeart/2008/layout/VerticalCurvedList"/>
    <dgm:cxn modelId="{A52C672B-DB23-4FA5-9FDC-44D994BEADBC}" type="presOf" srcId="{BB54CE9E-B745-472F-9E8E-AFE8EB5DED5D}" destId="{23048B64-65D7-45B9-A014-0606033ADC34}" srcOrd="0" destOrd="0" presId="urn:microsoft.com/office/officeart/2008/layout/VerticalCurvedList"/>
    <dgm:cxn modelId="{79B89A0D-D6CD-48CB-99D5-1E7563AB9C94}" type="presOf" srcId="{1FFF4755-EC20-4518-B8A3-D70E655447E2}" destId="{2CC650C9-7DD6-49EE-B6A3-4D31C75FC1F5}" srcOrd="0" destOrd="0" presId="urn:microsoft.com/office/officeart/2008/layout/VerticalCurvedList"/>
    <dgm:cxn modelId="{1E4557B1-66BC-4427-9C2F-A59FEB3ED790}" type="presOf" srcId="{F2AD81F6-6EDB-461D-A1D4-26CAD631C8DA}" destId="{22702B96-1EEA-4D2E-8F1F-89D55F757E18}" srcOrd="0" destOrd="0" presId="urn:microsoft.com/office/officeart/2008/layout/VerticalCurvedList"/>
    <dgm:cxn modelId="{85911C41-26FC-4DCA-A531-4CFFE43CE35E}" type="presParOf" srcId="{2CC650C9-7DD6-49EE-B6A3-4D31C75FC1F5}" destId="{17DD279E-329D-4DB6-BD1D-40465D2FE250}" srcOrd="0" destOrd="0" presId="urn:microsoft.com/office/officeart/2008/layout/VerticalCurvedList"/>
    <dgm:cxn modelId="{3AA92E3B-73D2-4FD7-9649-14BCF05ACFB6}" type="presParOf" srcId="{17DD279E-329D-4DB6-BD1D-40465D2FE250}" destId="{B0B2D95E-CA13-4848-8A7D-13CFA24582E3}" srcOrd="0" destOrd="0" presId="urn:microsoft.com/office/officeart/2008/layout/VerticalCurvedList"/>
    <dgm:cxn modelId="{0F73F5FC-9E82-4C47-B8EB-0EEAAD612A9F}" type="presParOf" srcId="{B0B2D95E-CA13-4848-8A7D-13CFA24582E3}" destId="{C6D880FE-A6A2-4E8A-9A6B-2D0247290834}" srcOrd="0" destOrd="0" presId="urn:microsoft.com/office/officeart/2008/layout/VerticalCurvedList"/>
    <dgm:cxn modelId="{62E882B5-7147-4012-9DE3-B761EDD90C46}" type="presParOf" srcId="{B0B2D95E-CA13-4848-8A7D-13CFA24582E3}" destId="{D1F2312F-9787-4FCC-8AED-A5EC7E873FCB}" srcOrd="1" destOrd="0" presId="urn:microsoft.com/office/officeart/2008/layout/VerticalCurvedList"/>
    <dgm:cxn modelId="{1782AD7B-D21A-4436-99D4-D3F52E3C670F}" type="presParOf" srcId="{B0B2D95E-CA13-4848-8A7D-13CFA24582E3}" destId="{45A48FFC-350F-4423-B20A-E1F65945C4DD}" srcOrd="2" destOrd="0" presId="urn:microsoft.com/office/officeart/2008/layout/VerticalCurvedList"/>
    <dgm:cxn modelId="{0812A0AC-4D2F-411A-8B21-7DDE164936D6}" type="presParOf" srcId="{B0B2D95E-CA13-4848-8A7D-13CFA24582E3}" destId="{82F735E5-1A34-4534-8C9D-8997BD9830BE}" srcOrd="3" destOrd="0" presId="urn:microsoft.com/office/officeart/2008/layout/VerticalCurvedList"/>
    <dgm:cxn modelId="{53441C99-034E-4CC8-83D9-644E445C803A}" type="presParOf" srcId="{17DD279E-329D-4DB6-BD1D-40465D2FE250}" destId="{22702B96-1EEA-4D2E-8F1F-89D55F757E18}" srcOrd="1" destOrd="0" presId="urn:microsoft.com/office/officeart/2008/layout/VerticalCurvedList"/>
    <dgm:cxn modelId="{EFE1E696-55BE-45D6-BD57-A48AF9E13E3A}" type="presParOf" srcId="{17DD279E-329D-4DB6-BD1D-40465D2FE250}" destId="{45153C15-0A76-4FB0-A686-214C6478DF7C}" srcOrd="2" destOrd="0" presId="urn:microsoft.com/office/officeart/2008/layout/VerticalCurvedList"/>
    <dgm:cxn modelId="{EF728767-DF56-48F0-A580-20CA475FDF81}" type="presParOf" srcId="{45153C15-0A76-4FB0-A686-214C6478DF7C}" destId="{F4C347CF-2A3D-484C-BF3F-E3F279F898D0}" srcOrd="0" destOrd="0" presId="urn:microsoft.com/office/officeart/2008/layout/VerticalCurvedList"/>
    <dgm:cxn modelId="{1027081D-DC12-4643-818C-461B18B57CD5}" type="presParOf" srcId="{17DD279E-329D-4DB6-BD1D-40465D2FE250}" destId="{23048B64-65D7-45B9-A014-0606033ADC34}" srcOrd="3" destOrd="0" presId="urn:microsoft.com/office/officeart/2008/layout/VerticalCurvedList"/>
    <dgm:cxn modelId="{D1B52E58-C580-4D02-862D-0435155D4F44}" type="presParOf" srcId="{17DD279E-329D-4DB6-BD1D-40465D2FE250}" destId="{856E2BDB-F371-4207-BA9E-621D397DA5AA}" srcOrd="4" destOrd="0" presId="urn:microsoft.com/office/officeart/2008/layout/VerticalCurvedList"/>
    <dgm:cxn modelId="{00CD4485-38A4-498F-8D54-2A6037E9D252}" type="presParOf" srcId="{856E2BDB-F371-4207-BA9E-621D397DA5AA}" destId="{C7970B24-28DF-4894-98FA-2B9DA9D045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4D84A2-0D1C-4601-9622-0B0B21E8C1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954FA6-F611-4C55-9684-AAB41D1B0D64}">
      <dgm:prSet/>
      <dgm:spPr>
        <a:noFill/>
        <a:ln w="34925">
          <a:solidFill>
            <a:srgbClr val="993366"/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Если основанием для разработки проекта акта являются положения нормативного правового акта большей юридической силы, то такие положения указываются регулирующим органом в пояснительной записке со ссылкой на статьи и пункты соответствующего акта.</a:t>
          </a:r>
          <a:endParaRPr lang="ru-RU" dirty="0">
            <a:solidFill>
              <a:schemeClr val="tx1"/>
            </a:solidFill>
          </a:endParaRPr>
        </a:p>
      </dgm:t>
    </dgm:pt>
    <dgm:pt modelId="{F640044B-89F6-4B04-8D00-6CA2704A6A9B}" type="parTrans" cxnId="{5C0A7681-2648-428A-B7AC-20AF64BD1F6F}">
      <dgm:prSet/>
      <dgm:spPr/>
      <dgm:t>
        <a:bodyPr/>
        <a:lstStyle/>
        <a:p>
          <a:endParaRPr lang="ru-RU"/>
        </a:p>
      </dgm:t>
    </dgm:pt>
    <dgm:pt modelId="{F248A40D-6E4D-4465-9EB6-50E00D8AE521}" type="sibTrans" cxnId="{5C0A7681-2648-428A-B7AC-20AF64BD1F6F}">
      <dgm:prSet/>
      <dgm:spPr/>
      <dgm:t>
        <a:bodyPr/>
        <a:lstStyle/>
        <a:p>
          <a:endParaRPr lang="ru-RU"/>
        </a:p>
      </dgm:t>
    </dgm:pt>
    <dgm:pt modelId="{0E561F99-0CBE-4F3B-B3A0-87EA831C61C3}">
      <dgm:prSet/>
      <dgm:spPr>
        <a:noFill/>
        <a:ln w="34925">
          <a:solidFill>
            <a:srgbClr val="993366"/>
          </a:solidFill>
        </a:ln>
      </dgm:spPr>
      <dgm:t>
        <a:bodyPr/>
        <a:lstStyle/>
        <a:p>
          <a:pPr algn="just"/>
          <a:r>
            <a:rPr lang="ru-RU" dirty="0" smtClean="0">
              <a:solidFill>
                <a:schemeClr val="tx1"/>
              </a:solidFill>
            </a:rPr>
            <a:t>В случае если разработка проекта акта производится по инициативе самого регулирующего органа, это также указывается в пояснительной записке.</a:t>
          </a:r>
          <a:endParaRPr lang="ru-RU" dirty="0">
            <a:solidFill>
              <a:schemeClr val="tx1"/>
            </a:solidFill>
          </a:endParaRPr>
        </a:p>
      </dgm:t>
    </dgm:pt>
    <dgm:pt modelId="{D9306470-B069-4B48-9496-D8571D676C03}" type="parTrans" cxnId="{A550D332-3E9A-4B19-8438-876EC5DACC8A}">
      <dgm:prSet/>
      <dgm:spPr/>
      <dgm:t>
        <a:bodyPr/>
        <a:lstStyle/>
        <a:p>
          <a:endParaRPr lang="ru-RU"/>
        </a:p>
      </dgm:t>
    </dgm:pt>
    <dgm:pt modelId="{DD79F5F8-9D12-47EE-A28B-688BB1E11351}" type="sibTrans" cxnId="{A550D332-3E9A-4B19-8438-876EC5DACC8A}">
      <dgm:prSet/>
      <dgm:spPr/>
      <dgm:t>
        <a:bodyPr/>
        <a:lstStyle/>
        <a:p>
          <a:endParaRPr lang="ru-RU"/>
        </a:p>
      </dgm:t>
    </dgm:pt>
    <dgm:pt modelId="{C765DCE6-7EC1-4112-AE17-9F636DD3C4D6}" type="pres">
      <dgm:prSet presAssocID="{374D84A2-0D1C-4601-9622-0B0B21E8C1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37B568-998E-4099-9AA7-C6FFC91E1424}" type="pres">
      <dgm:prSet presAssocID="{D9954FA6-F611-4C55-9684-AAB41D1B0D6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41BA8-3119-4362-BB47-C25B4A75CB23}" type="pres">
      <dgm:prSet presAssocID="{F248A40D-6E4D-4465-9EB6-50E00D8AE521}" presName="spacer" presStyleCnt="0"/>
      <dgm:spPr/>
    </dgm:pt>
    <dgm:pt modelId="{EEA83FAB-3790-428E-8D4B-77F1773A7390}" type="pres">
      <dgm:prSet presAssocID="{0E561F99-0CBE-4F3B-B3A0-87EA831C61C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B066A6-9CD6-47D6-9D9E-7D99A9F9DECA}" type="presOf" srcId="{374D84A2-0D1C-4601-9622-0B0B21E8C1FA}" destId="{C765DCE6-7EC1-4112-AE17-9F636DD3C4D6}" srcOrd="0" destOrd="0" presId="urn:microsoft.com/office/officeart/2005/8/layout/vList2"/>
    <dgm:cxn modelId="{A550D332-3E9A-4B19-8438-876EC5DACC8A}" srcId="{374D84A2-0D1C-4601-9622-0B0B21E8C1FA}" destId="{0E561F99-0CBE-4F3B-B3A0-87EA831C61C3}" srcOrd="1" destOrd="0" parTransId="{D9306470-B069-4B48-9496-D8571D676C03}" sibTransId="{DD79F5F8-9D12-47EE-A28B-688BB1E11351}"/>
    <dgm:cxn modelId="{671C7266-E81D-4891-8376-E5B929CCB5BD}" type="presOf" srcId="{0E561F99-0CBE-4F3B-B3A0-87EA831C61C3}" destId="{EEA83FAB-3790-428E-8D4B-77F1773A7390}" srcOrd="0" destOrd="0" presId="urn:microsoft.com/office/officeart/2005/8/layout/vList2"/>
    <dgm:cxn modelId="{DE33879D-6DF7-4ADA-84C1-525AD7300F1F}" type="presOf" srcId="{D9954FA6-F611-4C55-9684-AAB41D1B0D64}" destId="{6437B568-998E-4099-9AA7-C6FFC91E1424}" srcOrd="0" destOrd="0" presId="urn:microsoft.com/office/officeart/2005/8/layout/vList2"/>
    <dgm:cxn modelId="{5C0A7681-2648-428A-B7AC-20AF64BD1F6F}" srcId="{374D84A2-0D1C-4601-9622-0B0B21E8C1FA}" destId="{D9954FA6-F611-4C55-9684-AAB41D1B0D64}" srcOrd="0" destOrd="0" parTransId="{F640044B-89F6-4B04-8D00-6CA2704A6A9B}" sibTransId="{F248A40D-6E4D-4465-9EB6-50E00D8AE521}"/>
    <dgm:cxn modelId="{B07E89A2-C101-4C4A-9EF4-46606ACA5187}" type="presParOf" srcId="{C765DCE6-7EC1-4112-AE17-9F636DD3C4D6}" destId="{6437B568-998E-4099-9AA7-C6FFC91E1424}" srcOrd="0" destOrd="0" presId="urn:microsoft.com/office/officeart/2005/8/layout/vList2"/>
    <dgm:cxn modelId="{27B4BDFE-4788-42A6-986B-0D3B881DBE97}" type="presParOf" srcId="{C765DCE6-7EC1-4112-AE17-9F636DD3C4D6}" destId="{FF841BA8-3119-4362-BB47-C25B4A75CB23}" srcOrd="1" destOrd="0" presId="urn:microsoft.com/office/officeart/2005/8/layout/vList2"/>
    <dgm:cxn modelId="{303746A4-223A-4AF4-A293-FAD9C2C15C47}" type="presParOf" srcId="{C765DCE6-7EC1-4112-AE17-9F636DD3C4D6}" destId="{EEA83FAB-3790-428E-8D4B-77F1773A739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FF4755-EC20-4518-B8A3-D70E655447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9454D77-6E5D-4ED0-B126-36F816F9C07E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Описание проблемы, на решение которой направлено предлагаемое регулирование</a:t>
          </a:r>
          <a:endParaRPr lang="ru-RU" sz="2800" dirty="0">
            <a:solidFill>
              <a:schemeClr val="tx1"/>
            </a:solidFill>
          </a:endParaRPr>
        </a:p>
      </dgm:t>
    </dgm:pt>
    <dgm:pt modelId="{BD6ED062-40EF-4D9D-8437-7A5ADA545035}" type="parTrans" cxnId="{B1219597-C2B1-413F-90A7-01CB464726BC}">
      <dgm:prSet/>
      <dgm:spPr/>
      <dgm:t>
        <a:bodyPr/>
        <a:lstStyle/>
        <a:p>
          <a:endParaRPr lang="ru-RU"/>
        </a:p>
      </dgm:t>
    </dgm:pt>
    <dgm:pt modelId="{416F4E5E-47F3-4259-B74B-ED3F41B96D9D}" type="sibTrans" cxnId="{B1219597-C2B1-413F-90A7-01CB464726BC}">
      <dgm:prSet/>
      <dgm:spPr/>
      <dgm:t>
        <a:bodyPr/>
        <a:lstStyle/>
        <a:p>
          <a:endParaRPr lang="ru-RU"/>
        </a:p>
      </dgm:t>
    </dgm:pt>
    <dgm:pt modelId="{847A5313-BBC1-4A39-B155-8FE905A3FBC8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Оценка негативных эффектов</a:t>
          </a:r>
          <a:endParaRPr lang="ru-RU" sz="2800" dirty="0">
            <a:solidFill>
              <a:schemeClr val="tx1"/>
            </a:solidFill>
          </a:endParaRPr>
        </a:p>
      </dgm:t>
    </dgm:pt>
    <dgm:pt modelId="{A92DB02A-54B7-4BF8-AAD1-48B3927D8DED}" type="parTrans" cxnId="{7EE007F9-48DD-495F-9022-975814547025}">
      <dgm:prSet/>
      <dgm:spPr/>
      <dgm:t>
        <a:bodyPr/>
        <a:lstStyle/>
        <a:p>
          <a:endParaRPr lang="ru-RU"/>
        </a:p>
      </dgm:t>
    </dgm:pt>
    <dgm:pt modelId="{CC6D3423-BA15-4885-9AB4-B669D8A554F1}" type="sibTrans" cxnId="{7EE007F9-48DD-495F-9022-975814547025}">
      <dgm:prSet/>
      <dgm:spPr/>
      <dgm:t>
        <a:bodyPr/>
        <a:lstStyle/>
        <a:p>
          <a:endParaRPr lang="ru-RU"/>
        </a:p>
      </dgm:t>
    </dgm:pt>
    <dgm:pt modelId="{D213309C-5CC6-4C1F-AD31-36AC9970D7B1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Опыт решения аналогичных проблем в других субъектах Российской Федерации</a:t>
          </a:r>
          <a:endParaRPr lang="ru-RU" sz="2800" dirty="0">
            <a:solidFill>
              <a:schemeClr val="tx1"/>
            </a:solidFill>
          </a:endParaRPr>
        </a:p>
      </dgm:t>
    </dgm:pt>
    <dgm:pt modelId="{DBE0CF65-94D6-4B64-963E-5C45B63C0859}" type="parTrans" cxnId="{DA601871-0587-461C-86FC-F7661AC029ED}">
      <dgm:prSet/>
      <dgm:spPr/>
      <dgm:t>
        <a:bodyPr/>
        <a:lstStyle/>
        <a:p>
          <a:endParaRPr lang="ru-RU"/>
        </a:p>
      </dgm:t>
    </dgm:pt>
    <dgm:pt modelId="{1C4EC4EB-801B-45BC-953F-BA3810DBEBC6}" type="sibTrans" cxnId="{DA601871-0587-461C-86FC-F7661AC029ED}">
      <dgm:prSet/>
      <dgm:spPr/>
      <dgm:t>
        <a:bodyPr/>
        <a:lstStyle/>
        <a:p>
          <a:endParaRPr lang="ru-RU"/>
        </a:p>
      </dgm:t>
    </dgm:pt>
    <dgm:pt modelId="{2CC650C9-7DD6-49EE-B6A3-4D31C75FC1F5}" type="pres">
      <dgm:prSet presAssocID="{1FFF4755-EC20-4518-B8A3-D70E655447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DD279E-329D-4DB6-BD1D-40465D2FE250}" type="pres">
      <dgm:prSet presAssocID="{1FFF4755-EC20-4518-B8A3-D70E655447E2}" presName="Name1" presStyleCnt="0"/>
      <dgm:spPr/>
    </dgm:pt>
    <dgm:pt modelId="{B0B2D95E-CA13-4848-8A7D-13CFA24582E3}" type="pres">
      <dgm:prSet presAssocID="{1FFF4755-EC20-4518-B8A3-D70E655447E2}" presName="cycle" presStyleCnt="0"/>
      <dgm:spPr/>
    </dgm:pt>
    <dgm:pt modelId="{C6D880FE-A6A2-4E8A-9A6B-2D0247290834}" type="pres">
      <dgm:prSet presAssocID="{1FFF4755-EC20-4518-B8A3-D70E655447E2}" presName="srcNode" presStyleLbl="node1" presStyleIdx="0" presStyleCnt="3"/>
      <dgm:spPr/>
    </dgm:pt>
    <dgm:pt modelId="{D1F2312F-9787-4FCC-8AED-A5EC7E873FCB}" type="pres">
      <dgm:prSet presAssocID="{1FFF4755-EC20-4518-B8A3-D70E655447E2}" presName="conn" presStyleLbl="parChTrans1D2" presStyleIdx="0" presStyleCnt="1"/>
      <dgm:spPr/>
      <dgm:t>
        <a:bodyPr/>
        <a:lstStyle/>
        <a:p>
          <a:endParaRPr lang="ru-RU"/>
        </a:p>
      </dgm:t>
    </dgm:pt>
    <dgm:pt modelId="{45A48FFC-350F-4423-B20A-E1F65945C4DD}" type="pres">
      <dgm:prSet presAssocID="{1FFF4755-EC20-4518-B8A3-D70E655447E2}" presName="extraNode" presStyleLbl="node1" presStyleIdx="0" presStyleCnt="3"/>
      <dgm:spPr/>
    </dgm:pt>
    <dgm:pt modelId="{82F735E5-1A34-4534-8C9D-8997BD9830BE}" type="pres">
      <dgm:prSet presAssocID="{1FFF4755-EC20-4518-B8A3-D70E655447E2}" presName="dstNode" presStyleLbl="node1" presStyleIdx="0" presStyleCnt="3"/>
      <dgm:spPr/>
    </dgm:pt>
    <dgm:pt modelId="{4974E79B-F8FA-4F03-939C-B8655CEDD191}" type="pres">
      <dgm:prSet presAssocID="{49454D77-6E5D-4ED0-B126-36F816F9C07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3A558-7CCB-49DB-AF26-3235DC4551F7}" type="pres">
      <dgm:prSet presAssocID="{49454D77-6E5D-4ED0-B126-36F816F9C07E}" presName="accent_1" presStyleCnt="0"/>
      <dgm:spPr/>
    </dgm:pt>
    <dgm:pt modelId="{FCAB7176-17CC-4F48-9358-DFD3F506C9E8}" type="pres">
      <dgm:prSet presAssocID="{49454D77-6E5D-4ED0-B126-36F816F9C07E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5051A583-F499-413D-B1EF-8D49525DFF4C}" type="pres">
      <dgm:prSet presAssocID="{847A5313-BBC1-4A39-B155-8FE905A3FBC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A1EE3-F051-42CF-B008-7AC4D52225A9}" type="pres">
      <dgm:prSet presAssocID="{847A5313-BBC1-4A39-B155-8FE905A3FBC8}" presName="accent_2" presStyleCnt="0"/>
      <dgm:spPr/>
    </dgm:pt>
    <dgm:pt modelId="{0ED9A82C-3FA1-481B-A51A-7948E9F81CFF}" type="pres">
      <dgm:prSet presAssocID="{847A5313-BBC1-4A39-B155-8FE905A3FBC8}" presName="accentRepeatNode" presStyleLbl="solidFgAcc1" presStyleIdx="1" presStyleCnt="3"/>
      <dgm:spPr/>
      <dgm:t>
        <a:bodyPr/>
        <a:lstStyle/>
        <a:p>
          <a:endParaRPr lang="ru-RU"/>
        </a:p>
      </dgm:t>
    </dgm:pt>
    <dgm:pt modelId="{621138B7-7610-44B6-AF60-C41714A207A4}" type="pres">
      <dgm:prSet presAssocID="{D213309C-5CC6-4C1F-AD31-36AC9970D7B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9DA9E-51CB-48FF-8A41-C878ACF28514}" type="pres">
      <dgm:prSet presAssocID="{D213309C-5CC6-4C1F-AD31-36AC9970D7B1}" presName="accent_3" presStyleCnt="0"/>
      <dgm:spPr/>
    </dgm:pt>
    <dgm:pt modelId="{11FE06E4-AA1F-46AA-A4C5-F6B617AD793E}" type="pres">
      <dgm:prSet presAssocID="{D213309C-5CC6-4C1F-AD31-36AC9970D7B1}" presName="accentRepeatNode" presStyleLbl="solidFgAcc1" presStyleIdx="2" presStyleCnt="3"/>
      <dgm:spPr/>
    </dgm:pt>
  </dgm:ptLst>
  <dgm:cxnLst>
    <dgm:cxn modelId="{F344934C-9196-4A90-BA61-057EFAC08D50}" type="presOf" srcId="{49454D77-6E5D-4ED0-B126-36F816F9C07E}" destId="{4974E79B-F8FA-4F03-939C-B8655CEDD191}" srcOrd="0" destOrd="0" presId="urn:microsoft.com/office/officeart/2008/layout/VerticalCurvedList"/>
    <dgm:cxn modelId="{54799234-0CE9-46C3-A33D-F3C63B862318}" type="presOf" srcId="{416F4E5E-47F3-4259-B74B-ED3F41B96D9D}" destId="{D1F2312F-9787-4FCC-8AED-A5EC7E873FCB}" srcOrd="0" destOrd="0" presId="urn:microsoft.com/office/officeart/2008/layout/VerticalCurvedList"/>
    <dgm:cxn modelId="{C1531BA0-7B79-4647-846A-7531B71C9BA0}" type="presOf" srcId="{1FFF4755-EC20-4518-B8A3-D70E655447E2}" destId="{2CC650C9-7DD6-49EE-B6A3-4D31C75FC1F5}" srcOrd="0" destOrd="0" presId="urn:microsoft.com/office/officeart/2008/layout/VerticalCurvedList"/>
    <dgm:cxn modelId="{C8F7363B-641B-4B2E-AF24-FD243D579ED3}" type="presOf" srcId="{D213309C-5CC6-4C1F-AD31-36AC9970D7B1}" destId="{621138B7-7610-44B6-AF60-C41714A207A4}" srcOrd="0" destOrd="0" presId="urn:microsoft.com/office/officeart/2008/layout/VerticalCurvedList"/>
    <dgm:cxn modelId="{7072EC51-A275-4B4E-B5FB-42112BB647FE}" type="presOf" srcId="{847A5313-BBC1-4A39-B155-8FE905A3FBC8}" destId="{5051A583-F499-413D-B1EF-8D49525DFF4C}" srcOrd="0" destOrd="0" presId="urn:microsoft.com/office/officeart/2008/layout/VerticalCurvedList"/>
    <dgm:cxn modelId="{B1219597-C2B1-413F-90A7-01CB464726BC}" srcId="{1FFF4755-EC20-4518-B8A3-D70E655447E2}" destId="{49454D77-6E5D-4ED0-B126-36F816F9C07E}" srcOrd="0" destOrd="0" parTransId="{BD6ED062-40EF-4D9D-8437-7A5ADA545035}" sibTransId="{416F4E5E-47F3-4259-B74B-ED3F41B96D9D}"/>
    <dgm:cxn modelId="{7EE007F9-48DD-495F-9022-975814547025}" srcId="{1FFF4755-EC20-4518-B8A3-D70E655447E2}" destId="{847A5313-BBC1-4A39-B155-8FE905A3FBC8}" srcOrd="1" destOrd="0" parTransId="{A92DB02A-54B7-4BF8-AAD1-48B3927D8DED}" sibTransId="{CC6D3423-BA15-4885-9AB4-B669D8A554F1}"/>
    <dgm:cxn modelId="{DA601871-0587-461C-86FC-F7661AC029ED}" srcId="{1FFF4755-EC20-4518-B8A3-D70E655447E2}" destId="{D213309C-5CC6-4C1F-AD31-36AC9970D7B1}" srcOrd="2" destOrd="0" parTransId="{DBE0CF65-94D6-4B64-963E-5C45B63C0859}" sibTransId="{1C4EC4EB-801B-45BC-953F-BA3810DBEBC6}"/>
    <dgm:cxn modelId="{8AF1D656-81D1-4622-8E73-A3D6AB6F66D4}" type="presParOf" srcId="{2CC650C9-7DD6-49EE-B6A3-4D31C75FC1F5}" destId="{17DD279E-329D-4DB6-BD1D-40465D2FE250}" srcOrd="0" destOrd="0" presId="urn:microsoft.com/office/officeart/2008/layout/VerticalCurvedList"/>
    <dgm:cxn modelId="{3E2B249D-7838-4A0F-BC53-F368DE2BEE9D}" type="presParOf" srcId="{17DD279E-329D-4DB6-BD1D-40465D2FE250}" destId="{B0B2D95E-CA13-4848-8A7D-13CFA24582E3}" srcOrd="0" destOrd="0" presId="urn:microsoft.com/office/officeart/2008/layout/VerticalCurvedList"/>
    <dgm:cxn modelId="{D085D431-88E3-435A-BAAD-C35109F76774}" type="presParOf" srcId="{B0B2D95E-CA13-4848-8A7D-13CFA24582E3}" destId="{C6D880FE-A6A2-4E8A-9A6B-2D0247290834}" srcOrd="0" destOrd="0" presId="urn:microsoft.com/office/officeart/2008/layout/VerticalCurvedList"/>
    <dgm:cxn modelId="{2956897B-2BC9-4547-BAAE-B56736080F4C}" type="presParOf" srcId="{B0B2D95E-CA13-4848-8A7D-13CFA24582E3}" destId="{D1F2312F-9787-4FCC-8AED-A5EC7E873FCB}" srcOrd="1" destOrd="0" presId="urn:microsoft.com/office/officeart/2008/layout/VerticalCurvedList"/>
    <dgm:cxn modelId="{F119B36C-1A29-4CA3-AFF5-12BDBFFC9FCB}" type="presParOf" srcId="{B0B2D95E-CA13-4848-8A7D-13CFA24582E3}" destId="{45A48FFC-350F-4423-B20A-E1F65945C4DD}" srcOrd="2" destOrd="0" presId="urn:microsoft.com/office/officeart/2008/layout/VerticalCurvedList"/>
    <dgm:cxn modelId="{57C9B502-A2A4-4E14-A2B0-4D565F223095}" type="presParOf" srcId="{B0B2D95E-CA13-4848-8A7D-13CFA24582E3}" destId="{82F735E5-1A34-4534-8C9D-8997BD9830BE}" srcOrd="3" destOrd="0" presId="urn:microsoft.com/office/officeart/2008/layout/VerticalCurvedList"/>
    <dgm:cxn modelId="{270CB2C5-0465-4E35-B2CB-2B921DA1A2FE}" type="presParOf" srcId="{17DD279E-329D-4DB6-BD1D-40465D2FE250}" destId="{4974E79B-F8FA-4F03-939C-B8655CEDD191}" srcOrd="1" destOrd="0" presId="urn:microsoft.com/office/officeart/2008/layout/VerticalCurvedList"/>
    <dgm:cxn modelId="{4A963BFC-5DEB-4041-95E9-8BB4BA34CAF2}" type="presParOf" srcId="{17DD279E-329D-4DB6-BD1D-40465D2FE250}" destId="{6793A558-7CCB-49DB-AF26-3235DC4551F7}" srcOrd="2" destOrd="0" presId="urn:microsoft.com/office/officeart/2008/layout/VerticalCurvedList"/>
    <dgm:cxn modelId="{68E6FE3F-0BE3-4F68-9E5B-36CB79D216DD}" type="presParOf" srcId="{6793A558-7CCB-49DB-AF26-3235DC4551F7}" destId="{FCAB7176-17CC-4F48-9358-DFD3F506C9E8}" srcOrd="0" destOrd="0" presId="urn:microsoft.com/office/officeart/2008/layout/VerticalCurvedList"/>
    <dgm:cxn modelId="{C342D23B-3488-4A19-87C2-9A25DFEC27B5}" type="presParOf" srcId="{17DD279E-329D-4DB6-BD1D-40465D2FE250}" destId="{5051A583-F499-413D-B1EF-8D49525DFF4C}" srcOrd="3" destOrd="0" presId="urn:microsoft.com/office/officeart/2008/layout/VerticalCurvedList"/>
    <dgm:cxn modelId="{FA3D908F-8784-4F0A-AEB6-C95A171E161D}" type="presParOf" srcId="{17DD279E-329D-4DB6-BD1D-40465D2FE250}" destId="{A12A1EE3-F051-42CF-B008-7AC4D52225A9}" srcOrd="4" destOrd="0" presId="urn:microsoft.com/office/officeart/2008/layout/VerticalCurvedList"/>
    <dgm:cxn modelId="{7E1466FD-3CB0-4A6C-8C0E-4BDD319DEF79}" type="presParOf" srcId="{A12A1EE3-F051-42CF-B008-7AC4D52225A9}" destId="{0ED9A82C-3FA1-481B-A51A-7948E9F81CFF}" srcOrd="0" destOrd="0" presId="urn:microsoft.com/office/officeart/2008/layout/VerticalCurvedList"/>
    <dgm:cxn modelId="{B33E32FE-06F1-4889-8DB8-E2B0D7254548}" type="presParOf" srcId="{17DD279E-329D-4DB6-BD1D-40465D2FE250}" destId="{621138B7-7610-44B6-AF60-C41714A207A4}" srcOrd="5" destOrd="0" presId="urn:microsoft.com/office/officeart/2008/layout/VerticalCurvedList"/>
    <dgm:cxn modelId="{36A5C4FC-C02C-46B9-8F4B-5386DE12ED6E}" type="presParOf" srcId="{17DD279E-329D-4DB6-BD1D-40465D2FE250}" destId="{DA39DA9E-51CB-48FF-8A41-C878ACF28514}" srcOrd="6" destOrd="0" presId="urn:microsoft.com/office/officeart/2008/layout/VerticalCurvedList"/>
    <dgm:cxn modelId="{AA1E2537-B350-467D-B6FD-CF3BAC52096C}" type="presParOf" srcId="{DA39DA9E-51CB-48FF-8A41-C878ACF28514}" destId="{11FE06E4-AA1F-46AA-A4C5-F6B617AD79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8F4B7F-9564-46D2-819C-E0407A9984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42B4C6-79AE-48FF-9DF1-B1C0AE09E1BA}">
      <dgm:prSet custT="1"/>
      <dgm:spPr>
        <a:solidFill>
          <a:schemeClr val="bg2">
            <a:lumMod val="90000"/>
          </a:schemeClr>
        </a:solidFill>
        <a:ln w="34925">
          <a:solidFill>
            <a:srgbClr val="993366"/>
          </a:solidFill>
        </a:ln>
      </dgm:spPr>
      <dgm:t>
        <a:bodyPr/>
        <a:lstStyle/>
        <a:p>
          <a:pPr algn="just"/>
          <a:r>
            <a:rPr lang="ru-RU" sz="2800" dirty="0" smtClean="0">
              <a:solidFill>
                <a:schemeClr val="tx1"/>
              </a:solidFill>
            </a:rPr>
            <a:t>Время возникновения проблемы (новая/старая, когда возникла)?</a:t>
          </a:r>
          <a:endParaRPr lang="ru-RU" sz="2800" dirty="0"/>
        </a:p>
      </dgm:t>
    </dgm:pt>
    <dgm:pt modelId="{A15E6370-5EB2-4274-AE01-1B35916EE836}" type="parTrans" cxnId="{544ECC33-A593-4A5B-A0FD-0B5E755A2EA7}">
      <dgm:prSet/>
      <dgm:spPr/>
      <dgm:t>
        <a:bodyPr/>
        <a:lstStyle/>
        <a:p>
          <a:endParaRPr lang="ru-RU"/>
        </a:p>
      </dgm:t>
    </dgm:pt>
    <dgm:pt modelId="{4FEEDCB5-3CB1-47E4-A0F4-486FF20E75D5}" type="sibTrans" cxnId="{544ECC33-A593-4A5B-A0FD-0B5E755A2EA7}">
      <dgm:prSet/>
      <dgm:spPr/>
      <dgm:t>
        <a:bodyPr/>
        <a:lstStyle/>
        <a:p>
          <a:endParaRPr lang="ru-RU"/>
        </a:p>
      </dgm:t>
    </dgm:pt>
    <dgm:pt modelId="{0F939B7E-1964-4222-BF5C-CAE7C61C1830}">
      <dgm:prSet custT="1"/>
      <dgm:spPr>
        <a:solidFill>
          <a:schemeClr val="bg2">
            <a:lumMod val="90000"/>
          </a:schemeClr>
        </a:solidFill>
        <a:ln w="34925">
          <a:solidFill>
            <a:srgbClr val="993366"/>
          </a:solidFill>
        </a:ln>
      </dgm:spPr>
      <dgm:t>
        <a:bodyPr/>
        <a:lstStyle/>
        <a:p>
          <a:pPr algn="just"/>
          <a:r>
            <a:rPr lang="ru-RU" sz="2800" dirty="0" smtClean="0">
              <a:solidFill>
                <a:schemeClr val="tx1"/>
              </a:solidFill>
            </a:rPr>
            <a:t>Что ранее предпринималось для решения проблемы?</a:t>
          </a:r>
          <a:endParaRPr lang="ru-RU" sz="2800" dirty="0">
            <a:solidFill>
              <a:schemeClr val="tx1"/>
            </a:solidFill>
          </a:endParaRPr>
        </a:p>
      </dgm:t>
    </dgm:pt>
    <dgm:pt modelId="{E47544C1-AE5B-48CB-B39D-948B56F0FF88}" type="parTrans" cxnId="{890321B7-E3DF-4A8E-9D40-11B634C4D419}">
      <dgm:prSet/>
      <dgm:spPr/>
      <dgm:t>
        <a:bodyPr/>
        <a:lstStyle/>
        <a:p>
          <a:endParaRPr lang="ru-RU"/>
        </a:p>
      </dgm:t>
    </dgm:pt>
    <dgm:pt modelId="{6B8026F7-0EA6-4B91-8ADA-33EF68D46AB7}" type="sibTrans" cxnId="{890321B7-E3DF-4A8E-9D40-11B634C4D419}">
      <dgm:prSet/>
      <dgm:spPr/>
      <dgm:t>
        <a:bodyPr/>
        <a:lstStyle/>
        <a:p>
          <a:endParaRPr lang="ru-RU"/>
        </a:p>
      </dgm:t>
    </dgm:pt>
    <dgm:pt modelId="{4593FEFE-5884-4DFA-97FD-61B41C5A073D}">
      <dgm:prSet custT="1"/>
      <dgm:spPr>
        <a:solidFill>
          <a:schemeClr val="bg2">
            <a:lumMod val="90000"/>
          </a:schemeClr>
        </a:solidFill>
        <a:ln w="34925">
          <a:solidFill>
            <a:srgbClr val="993366"/>
          </a:solidFill>
        </a:ln>
      </dgm:spPr>
      <dgm:t>
        <a:bodyPr/>
        <a:lstStyle/>
        <a:p>
          <a:pPr algn="just"/>
          <a:r>
            <a:rPr lang="ru-RU" sz="2800" dirty="0" smtClean="0">
              <a:solidFill>
                <a:schemeClr val="tx1"/>
              </a:solidFill>
            </a:rPr>
            <a:t>Возможно ли решить проблему без участия государства?</a:t>
          </a:r>
          <a:endParaRPr lang="ru-RU" sz="2800" dirty="0">
            <a:solidFill>
              <a:schemeClr val="tx1"/>
            </a:solidFill>
          </a:endParaRPr>
        </a:p>
      </dgm:t>
    </dgm:pt>
    <dgm:pt modelId="{55799096-46C5-4C6D-8012-A5F1F0DCD0B3}" type="parTrans" cxnId="{1E2BDA36-F639-4496-A958-DDF94479A770}">
      <dgm:prSet/>
      <dgm:spPr/>
      <dgm:t>
        <a:bodyPr/>
        <a:lstStyle/>
        <a:p>
          <a:endParaRPr lang="ru-RU"/>
        </a:p>
      </dgm:t>
    </dgm:pt>
    <dgm:pt modelId="{82459348-6806-45E5-8D98-801142BF884A}" type="sibTrans" cxnId="{1E2BDA36-F639-4496-A958-DDF94479A770}">
      <dgm:prSet/>
      <dgm:spPr/>
      <dgm:t>
        <a:bodyPr/>
        <a:lstStyle/>
        <a:p>
          <a:endParaRPr lang="ru-RU"/>
        </a:p>
      </dgm:t>
    </dgm:pt>
    <dgm:pt modelId="{04786E19-C4E9-47CB-ABE9-B47CDE7D9FDE}">
      <dgm:prSet custT="1"/>
      <dgm:spPr>
        <a:solidFill>
          <a:schemeClr val="bg2">
            <a:lumMod val="90000"/>
          </a:schemeClr>
        </a:solidFill>
        <a:ln w="34925">
          <a:solidFill>
            <a:srgbClr val="993366"/>
          </a:solidFill>
        </a:ln>
      </dgm:spPr>
      <dgm:t>
        <a:bodyPr/>
        <a:lstStyle/>
        <a:p>
          <a:pPr algn="just"/>
          <a:r>
            <a:rPr lang="ru-RU" sz="2800" dirty="0" smtClean="0">
              <a:solidFill>
                <a:schemeClr val="tx1"/>
              </a:solidFill>
            </a:rPr>
            <a:t>Если ничего не делать то, что будет?</a:t>
          </a:r>
          <a:endParaRPr lang="ru-RU" sz="2800" dirty="0">
            <a:solidFill>
              <a:schemeClr val="tx1"/>
            </a:solidFill>
          </a:endParaRPr>
        </a:p>
      </dgm:t>
    </dgm:pt>
    <dgm:pt modelId="{B3BC01B4-A666-4E82-85BD-0FCC591EFCBA}" type="parTrans" cxnId="{E59255A6-81D7-4386-B115-92BAB21BE11A}">
      <dgm:prSet/>
      <dgm:spPr/>
      <dgm:t>
        <a:bodyPr/>
        <a:lstStyle/>
        <a:p>
          <a:endParaRPr lang="ru-RU"/>
        </a:p>
      </dgm:t>
    </dgm:pt>
    <dgm:pt modelId="{2210B220-578B-4B2B-B672-C6FD68EA218B}" type="sibTrans" cxnId="{E59255A6-81D7-4386-B115-92BAB21BE11A}">
      <dgm:prSet/>
      <dgm:spPr/>
      <dgm:t>
        <a:bodyPr/>
        <a:lstStyle/>
        <a:p>
          <a:endParaRPr lang="ru-RU"/>
        </a:p>
      </dgm:t>
    </dgm:pt>
    <dgm:pt modelId="{8A6081BD-2723-4743-B310-6AEE8B9D95C6}" type="pres">
      <dgm:prSet presAssocID="{1F8F4B7F-9564-46D2-819C-E0407A9984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A7EA8C-D163-4EB0-B389-72ED73F98F7F}" type="pres">
      <dgm:prSet presAssocID="{9042B4C6-79AE-48FF-9DF1-B1C0AE09E1BA}" presName="parentLin" presStyleCnt="0"/>
      <dgm:spPr/>
    </dgm:pt>
    <dgm:pt modelId="{8A23D49E-FD0D-4838-824A-971741FE445D}" type="pres">
      <dgm:prSet presAssocID="{9042B4C6-79AE-48FF-9DF1-B1C0AE09E1B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1B2749C-38B1-4C5F-861B-A5AD9ED8005A}" type="pres">
      <dgm:prSet presAssocID="{9042B4C6-79AE-48FF-9DF1-B1C0AE09E1BA}" presName="parentText" presStyleLbl="node1" presStyleIdx="0" presStyleCnt="4" custScaleX="142857" custScaleY="1705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2E4DA-3773-452D-AF61-CB8AABBA4D95}" type="pres">
      <dgm:prSet presAssocID="{9042B4C6-79AE-48FF-9DF1-B1C0AE09E1BA}" presName="negativeSpace" presStyleCnt="0"/>
      <dgm:spPr/>
    </dgm:pt>
    <dgm:pt modelId="{3C6197CE-FC71-4862-887C-31C33C360E5B}" type="pres">
      <dgm:prSet presAssocID="{9042B4C6-79AE-48FF-9DF1-B1C0AE09E1BA}" presName="childText" presStyleLbl="conFgAcc1" presStyleIdx="0" presStyleCnt="4" custLinFactNeighborX="-2938" custLinFactNeighborY="17593">
        <dgm:presLayoutVars>
          <dgm:bulletEnabled val="1"/>
        </dgm:presLayoutVars>
      </dgm:prSet>
      <dgm:spPr/>
    </dgm:pt>
    <dgm:pt modelId="{8387C964-9B41-4815-9ADC-529B91828564}" type="pres">
      <dgm:prSet presAssocID="{4FEEDCB5-3CB1-47E4-A0F4-486FF20E75D5}" presName="spaceBetweenRectangles" presStyleCnt="0"/>
      <dgm:spPr/>
    </dgm:pt>
    <dgm:pt modelId="{BC7DD6B7-FD64-48E8-A533-F17B761D9DF9}" type="pres">
      <dgm:prSet presAssocID="{0F939B7E-1964-4222-BF5C-CAE7C61C1830}" presName="parentLin" presStyleCnt="0"/>
      <dgm:spPr/>
    </dgm:pt>
    <dgm:pt modelId="{1F0BE3E1-E9DC-41AC-83AE-5BD1D96E88E8}" type="pres">
      <dgm:prSet presAssocID="{0F939B7E-1964-4222-BF5C-CAE7C61C183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43C9E8D2-E169-4D1F-8ED6-FC28FD4B790C}" type="pres">
      <dgm:prSet presAssocID="{0F939B7E-1964-4222-BF5C-CAE7C61C1830}" presName="parentText" presStyleLbl="node1" presStyleIdx="1" presStyleCnt="4" custScaleX="142857" custScaleY="1043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96810-B79E-46EE-96B0-A9F8A8416AC3}" type="pres">
      <dgm:prSet presAssocID="{0F939B7E-1964-4222-BF5C-CAE7C61C1830}" presName="negativeSpace" presStyleCnt="0"/>
      <dgm:spPr/>
    </dgm:pt>
    <dgm:pt modelId="{F0820F38-AE37-4404-94FB-D4843746616A}" type="pres">
      <dgm:prSet presAssocID="{0F939B7E-1964-4222-BF5C-CAE7C61C1830}" presName="childText" presStyleLbl="conFgAcc1" presStyleIdx="1" presStyleCnt="4">
        <dgm:presLayoutVars>
          <dgm:bulletEnabled val="1"/>
        </dgm:presLayoutVars>
      </dgm:prSet>
      <dgm:spPr/>
    </dgm:pt>
    <dgm:pt modelId="{CA51B82F-7E5A-469B-A769-90556333FBBF}" type="pres">
      <dgm:prSet presAssocID="{6B8026F7-0EA6-4B91-8ADA-33EF68D46AB7}" presName="spaceBetweenRectangles" presStyleCnt="0"/>
      <dgm:spPr/>
    </dgm:pt>
    <dgm:pt modelId="{A21D7BC1-FD82-4995-81FB-DCB899F73986}" type="pres">
      <dgm:prSet presAssocID="{4593FEFE-5884-4DFA-97FD-61B41C5A073D}" presName="parentLin" presStyleCnt="0"/>
      <dgm:spPr/>
    </dgm:pt>
    <dgm:pt modelId="{3C41436C-8F17-4F19-86E0-280A308EAFD7}" type="pres">
      <dgm:prSet presAssocID="{4593FEFE-5884-4DFA-97FD-61B41C5A073D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5DC7D6B-DF86-404D-BB40-5D1ADFE5BF9B}" type="pres">
      <dgm:prSet presAssocID="{4593FEFE-5884-4DFA-97FD-61B41C5A073D}" presName="parentText" presStyleLbl="node1" presStyleIdx="2" presStyleCnt="4" custScaleX="142857" custScaleY="1053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64A54-DFAA-4E7B-B7A1-CB89A7FC08B6}" type="pres">
      <dgm:prSet presAssocID="{4593FEFE-5884-4DFA-97FD-61B41C5A073D}" presName="negativeSpace" presStyleCnt="0"/>
      <dgm:spPr/>
    </dgm:pt>
    <dgm:pt modelId="{48CF9800-96D7-423A-B9FC-C3EEE820BF3E}" type="pres">
      <dgm:prSet presAssocID="{4593FEFE-5884-4DFA-97FD-61B41C5A073D}" presName="childText" presStyleLbl="conFgAcc1" presStyleIdx="2" presStyleCnt="4">
        <dgm:presLayoutVars>
          <dgm:bulletEnabled val="1"/>
        </dgm:presLayoutVars>
      </dgm:prSet>
      <dgm:spPr/>
    </dgm:pt>
    <dgm:pt modelId="{62931B0C-0305-4612-93C9-67F159A9421B}" type="pres">
      <dgm:prSet presAssocID="{82459348-6806-45E5-8D98-801142BF884A}" presName="spaceBetweenRectangles" presStyleCnt="0"/>
      <dgm:spPr/>
    </dgm:pt>
    <dgm:pt modelId="{05CADD0C-2FD1-4022-8B78-4EF3677D53F0}" type="pres">
      <dgm:prSet presAssocID="{04786E19-C4E9-47CB-ABE9-B47CDE7D9FDE}" presName="parentLin" presStyleCnt="0"/>
      <dgm:spPr/>
    </dgm:pt>
    <dgm:pt modelId="{295653D0-2135-4906-8714-C21714B9D8A7}" type="pres">
      <dgm:prSet presAssocID="{04786E19-C4E9-47CB-ABE9-B47CDE7D9FDE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BC12484-98E9-4D8B-99DD-3BB541ED2A63}" type="pres">
      <dgm:prSet presAssocID="{04786E19-C4E9-47CB-ABE9-B47CDE7D9FDE}" presName="parentText" presStyleLbl="node1" presStyleIdx="3" presStyleCnt="4" custScaleX="142857" custScaleY="1165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41C29-7641-45E8-9895-A8CF64B442C9}" type="pres">
      <dgm:prSet presAssocID="{04786E19-C4E9-47CB-ABE9-B47CDE7D9FDE}" presName="negativeSpace" presStyleCnt="0"/>
      <dgm:spPr/>
    </dgm:pt>
    <dgm:pt modelId="{1BC22FB2-DFA2-4AC9-83E2-C557532D4E09}" type="pres">
      <dgm:prSet presAssocID="{04786E19-C4E9-47CB-ABE9-B47CDE7D9FD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2D9781F-7E69-4B49-915B-EA90D16F07DD}" type="presOf" srcId="{04786E19-C4E9-47CB-ABE9-B47CDE7D9FDE}" destId="{9BC12484-98E9-4D8B-99DD-3BB541ED2A63}" srcOrd="1" destOrd="0" presId="urn:microsoft.com/office/officeart/2005/8/layout/list1"/>
    <dgm:cxn modelId="{8E7C32E6-E913-44D4-90AD-9D48A6789C19}" type="presOf" srcId="{0F939B7E-1964-4222-BF5C-CAE7C61C1830}" destId="{1F0BE3E1-E9DC-41AC-83AE-5BD1D96E88E8}" srcOrd="0" destOrd="0" presId="urn:microsoft.com/office/officeart/2005/8/layout/list1"/>
    <dgm:cxn modelId="{73007DE8-EC64-4C94-A3CD-3DB64275DC0A}" type="presOf" srcId="{4593FEFE-5884-4DFA-97FD-61B41C5A073D}" destId="{05DC7D6B-DF86-404D-BB40-5D1ADFE5BF9B}" srcOrd="1" destOrd="0" presId="urn:microsoft.com/office/officeart/2005/8/layout/list1"/>
    <dgm:cxn modelId="{857673E7-DD37-434E-A12A-32FC039126E3}" type="presOf" srcId="{9042B4C6-79AE-48FF-9DF1-B1C0AE09E1BA}" destId="{71B2749C-38B1-4C5F-861B-A5AD9ED8005A}" srcOrd="1" destOrd="0" presId="urn:microsoft.com/office/officeart/2005/8/layout/list1"/>
    <dgm:cxn modelId="{D55A375A-FF66-4CF5-9AC0-D0B59AAEAD4B}" type="presOf" srcId="{1F8F4B7F-9564-46D2-819C-E0407A998446}" destId="{8A6081BD-2723-4743-B310-6AEE8B9D95C6}" srcOrd="0" destOrd="0" presId="urn:microsoft.com/office/officeart/2005/8/layout/list1"/>
    <dgm:cxn modelId="{544ECC33-A593-4A5B-A0FD-0B5E755A2EA7}" srcId="{1F8F4B7F-9564-46D2-819C-E0407A998446}" destId="{9042B4C6-79AE-48FF-9DF1-B1C0AE09E1BA}" srcOrd="0" destOrd="0" parTransId="{A15E6370-5EB2-4274-AE01-1B35916EE836}" sibTransId="{4FEEDCB5-3CB1-47E4-A0F4-486FF20E75D5}"/>
    <dgm:cxn modelId="{890321B7-E3DF-4A8E-9D40-11B634C4D419}" srcId="{1F8F4B7F-9564-46D2-819C-E0407A998446}" destId="{0F939B7E-1964-4222-BF5C-CAE7C61C1830}" srcOrd="1" destOrd="0" parTransId="{E47544C1-AE5B-48CB-B39D-948B56F0FF88}" sibTransId="{6B8026F7-0EA6-4B91-8ADA-33EF68D46AB7}"/>
    <dgm:cxn modelId="{A42ED572-361F-484C-8485-9AB8DDFBC205}" type="presOf" srcId="{4593FEFE-5884-4DFA-97FD-61B41C5A073D}" destId="{3C41436C-8F17-4F19-86E0-280A308EAFD7}" srcOrd="0" destOrd="0" presId="urn:microsoft.com/office/officeart/2005/8/layout/list1"/>
    <dgm:cxn modelId="{1E2BDA36-F639-4496-A958-DDF94479A770}" srcId="{1F8F4B7F-9564-46D2-819C-E0407A998446}" destId="{4593FEFE-5884-4DFA-97FD-61B41C5A073D}" srcOrd="2" destOrd="0" parTransId="{55799096-46C5-4C6D-8012-A5F1F0DCD0B3}" sibTransId="{82459348-6806-45E5-8D98-801142BF884A}"/>
    <dgm:cxn modelId="{6AE32228-24FC-42B3-B673-EBCDBE94D7BA}" type="presOf" srcId="{0F939B7E-1964-4222-BF5C-CAE7C61C1830}" destId="{43C9E8D2-E169-4D1F-8ED6-FC28FD4B790C}" srcOrd="1" destOrd="0" presId="urn:microsoft.com/office/officeart/2005/8/layout/list1"/>
    <dgm:cxn modelId="{DBB00592-375A-4B05-BA0C-E1B708DE1A13}" type="presOf" srcId="{9042B4C6-79AE-48FF-9DF1-B1C0AE09E1BA}" destId="{8A23D49E-FD0D-4838-824A-971741FE445D}" srcOrd="0" destOrd="0" presId="urn:microsoft.com/office/officeart/2005/8/layout/list1"/>
    <dgm:cxn modelId="{E59255A6-81D7-4386-B115-92BAB21BE11A}" srcId="{1F8F4B7F-9564-46D2-819C-E0407A998446}" destId="{04786E19-C4E9-47CB-ABE9-B47CDE7D9FDE}" srcOrd="3" destOrd="0" parTransId="{B3BC01B4-A666-4E82-85BD-0FCC591EFCBA}" sibTransId="{2210B220-578B-4B2B-B672-C6FD68EA218B}"/>
    <dgm:cxn modelId="{996D0239-F1E4-4C59-AC5B-9825FF8C8EA2}" type="presOf" srcId="{04786E19-C4E9-47CB-ABE9-B47CDE7D9FDE}" destId="{295653D0-2135-4906-8714-C21714B9D8A7}" srcOrd="0" destOrd="0" presId="urn:microsoft.com/office/officeart/2005/8/layout/list1"/>
    <dgm:cxn modelId="{9806965E-C074-4E81-8D9C-9B1764AB547C}" type="presParOf" srcId="{8A6081BD-2723-4743-B310-6AEE8B9D95C6}" destId="{37A7EA8C-D163-4EB0-B389-72ED73F98F7F}" srcOrd="0" destOrd="0" presId="urn:microsoft.com/office/officeart/2005/8/layout/list1"/>
    <dgm:cxn modelId="{96A85ED8-11EF-40DA-A4BC-CB0BC6747A34}" type="presParOf" srcId="{37A7EA8C-D163-4EB0-B389-72ED73F98F7F}" destId="{8A23D49E-FD0D-4838-824A-971741FE445D}" srcOrd="0" destOrd="0" presId="urn:microsoft.com/office/officeart/2005/8/layout/list1"/>
    <dgm:cxn modelId="{C904A408-0243-4EBC-85F8-DCC861D52621}" type="presParOf" srcId="{37A7EA8C-D163-4EB0-B389-72ED73F98F7F}" destId="{71B2749C-38B1-4C5F-861B-A5AD9ED8005A}" srcOrd="1" destOrd="0" presId="urn:microsoft.com/office/officeart/2005/8/layout/list1"/>
    <dgm:cxn modelId="{48E45948-C990-4A44-AFCF-8F49F49DCFEF}" type="presParOf" srcId="{8A6081BD-2723-4743-B310-6AEE8B9D95C6}" destId="{3F72E4DA-3773-452D-AF61-CB8AABBA4D95}" srcOrd="1" destOrd="0" presId="urn:microsoft.com/office/officeart/2005/8/layout/list1"/>
    <dgm:cxn modelId="{12F8DB95-B73A-44E8-A368-3E0172F8B462}" type="presParOf" srcId="{8A6081BD-2723-4743-B310-6AEE8B9D95C6}" destId="{3C6197CE-FC71-4862-887C-31C33C360E5B}" srcOrd="2" destOrd="0" presId="urn:microsoft.com/office/officeart/2005/8/layout/list1"/>
    <dgm:cxn modelId="{78D3EEFF-B5DF-4813-B37D-ED53E8345BF2}" type="presParOf" srcId="{8A6081BD-2723-4743-B310-6AEE8B9D95C6}" destId="{8387C964-9B41-4815-9ADC-529B91828564}" srcOrd="3" destOrd="0" presId="urn:microsoft.com/office/officeart/2005/8/layout/list1"/>
    <dgm:cxn modelId="{0F3AF5F8-42B0-49F8-8E74-85204D60AF38}" type="presParOf" srcId="{8A6081BD-2723-4743-B310-6AEE8B9D95C6}" destId="{BC7DD6B7-FD64-48E8-A533-F17B761D9DF9}" srcOrd="4" destOrd="0" presId="urn:microsoft.com/office/officeart/2005/8/layout/list1"/>
    <dgm:cxn modelId="{9DFE65AA-D1E4-4FC9-A5DF-C0009DB70400}" type="presParOf" srcId="{BC7DD6B7-FD64-48E8-A533-F17B761D9DF9}" destId="{1F0BE3E1-E9DC-41AC-83AE-5BD1D96E88E8}" srcOrd="0" destOrd="0" presId="urn:microsoft.com/office/officeart/2005/8/layout/list1"/>
    <dgm:cxn modelId="{F9ADA353-9F81-4A1B-9C73-049DA0FF796D}" type="presParOf" srcId="{BC7DD6B7-FD64-48E8-A533-F17B761D9DF9}" destId="{43C9E8D2-E169-4D1F-8ED6-FC28FD4B790C}" srcOrd="1" destOrd="0" presId="urn:microsoft.com/office/officeart/2005/8/layout/list1"/>
    <dgm:cxn modelId="{C05EE112-2DDA-408A-B2BB-C808623F8572}" type="presParOf" srcId="{8A6081BD-2723-4743-B310-6AEE8B9D95C6}" destId="{44796810-B79E-46EE-96B0-A9F8A8416AC3}" srcOrd="5" destOrd="0" presId="urn:microsoft.com/office/officeart/2005/8/layout/list1"/>
    <dgm:cxn modelId="{6136FCD6-7462-488A-8CB3-3AF0AB4DC049}" type="presParOf" srcId="{8A6081BD-2723-4743-B310-6AEE8B9D95C6}" destId="{F0820F38-AE37-4404-94FB-D4843746616A}" srcOrd="6" destOrd="0" presId="urn:microsoft.com/office/officeart/2005/8/layout/list1"/>
    <dgm:cxn modelId="{B8DFDABC-DB75-4CB4-8BB1-A57779C8C1AC}" type="presParOf" srcId="{8A6081BD-2723-4743-B310-6AEE8B9D95C6}" destId="{CA51B82F-7E5A-469B-A769-90556333FBBF}" srcOrd="7" destOrd="0" presId="urn:microsoft.com/office/officeart/2005/8/layout/list1"/>
    <dgm:cxn modelId="{225FC987-9119-409A-959B-1D1D5933319A}" type="presParOf" srcId="{8A6081BD-2723-4743-B310-6AEE8B9D95C6}" destId="{A21D7BC1-FD82-4995-81FB-DCB899F73986}" srcOrd="8" destOrd="0" presId="urn:microsoft.com/office/officeart/2005/8/layout/list1"/>
    <dgm:cxn modelId="{D15DF89D-0443-4FDE-B713-B4C039C5A3A4}" type="presParOf" srcId="{A21D7BC1-FD82-4995-81FB-DCB899F73986}" destId="{3C41436C-8F17-4F19-86E0-280A308EAFD7}" srcOrd="0" destOrd="0" presId="urn:microsoft.com/office/officeart/2005/8/layout/list1"/>
    <dgm:cxn modelId="{0A781CA2-586A-40E2-BF92-9175C43FB1B9}" type="presParOf" srcId="{A21D7BC1-FD82-4995-81FB-DCB899F73986}" destId="{05DC7D6B-DF86-404D-BB40-5D1ADFE5BF9B}" srcOrd="1" destOrd="0" presId="urn:microsoft.com/office/officeart/2005/8/layout/list1"/>
    <dgm:cxn modelId="{85C71927-5001-4CA4-8B38-DC4F39442B6B}" type="presParOf" srcId="{8A6081BD-2723-4743-B310-6AEE8B9D95C6}" destId="{F0764A54-DFAA-4E7B-B7A1-CB89A7FC08B6}" srcOrd="9" destOrd="0" presId="urn:microsoft.com/office/officeart/2005/8/layout/list1"/>
    <dgm:cxn modelId="{75565693-EAE9-484A-9E0D-511B98732EF0}" type="presParOf" srcId="{8A6081BD-2723-4743-B310-6AEE8B9D95C6}" destId="{48CF9800-96D7-423A-B9FC-C3EEE820BF3E}" srcOrd="10" destOrd="0" presId="urn:microsoft.com/office/officeart/2005/8/layout/list1"/>
    <dgm:cxn modelId="{129D176B-1F72-4614-9E3E-9D39AD476B59}" type="presParOf" srcId="{8A6081BD-2723-4743-B310-6AEE8B9D95C6}" destId="{62931B0C-0305-4612-93C9-67F159A9421B}" srcOrd="11" destOrd="0" presId="urn:microsoft.com/office/officeart/2005/8/layout/list1"/>
    <dgm:cxn modelId="{E03F8A88-9D7B-49AB-947A-C5DF810078D5}" type="presParOf" srcId="{8A6081BD-2723-4743-B310-6AEE8B9D95C6}" destId="{05CADD0C-2FD1-4022-8B78-4EF3677D53F0}" srcOrd="12" destOrd="0" presId="urn:microsoft.com/office/officeart/2005/8/layout/list1"/>
    <dgm:cxn modelId="{038E545D-0A3B-4BF0-B3A1-7425504DE55D}" type="presParOf" srcId="{05CADD0C-2FD1-4022-8B78-4EF3677D53F0}" destId="{295653D0-2135-4906-8714-C21714B9D8A7}" srcOrd="0" destOrd="0" presId="urn:microsoft.com/office/officeart/2005/8/layout/list1"/>
    <dgm:cxn modelId="{013CAB56-7B31-4522-92D7-ACA67686344E}" type="presParOf" srcId="{05CADD0C-2FD1-4022-8B78-4EF3677D53F0}" destId="{9BC12484-98E9-4D8B-99DD-3BB541ED2A63}" srcOrd="1" destOrd="0" presId="urn:microsoft.com/office/officeart/2005/8/layout/list1"/>
    <dgm:cxn modelId="{6E5B6879-2502-4AF1-ACE0-472AC0A349F2}" type="presParOf" srcId="{8A6081BD-2723-4743-B310-6AEE8B9D95C6}" destId="{22541C29-7641-45E8-9895-A8CF64B442C9}" srcOrd="13" destOrd="0" presId="urn:microsoft.com/office/officeart/2005/8/layout/list1"/>
    <dgm:cxn modelId="{9F6BB757-A82D-4C20-B1E8-9A55C5F4BF90}" type="presParOf" srcId="{8A6081BD-2723-4743-B310-6AEE8B9D95C6}" destId="{1BC22FB2-DFA2-4AC9-83E2-C557532D4E0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FF4755-EC20-4518-B8A3-D70E655447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9454D77-6E5D-4ED0-B126-36F816F9C07E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Цели предлагаемого правового регулирования</a:t>
          </a:r>
          <a:endParaRPr lang="ru-RU" sz="2800" dirty="0">
            <a:solidFill>
              <a:schemeClr val="tx1"/>
            </a:solidFill>
          </a:endParaRPr>
        </a:p>
      </dgm:t>
    </dgm:pt>
    <dgm:pt modelId="{BD6ED062-40EF-4D9D-8437-7A5ADA545035}" type="parTrans" cxnId="{B1219597-C2B1-413F-90A7-01CB464726BC}">
      <dgm:prSet/>
      <dgm:spPr/>
      <dgm:t>
        <a:bodyPr/>
        <a:lstStyle/>
        <a:p>
          <a:endParaRPr lang="ru-RU"/>
        </a:p>
      </dgm:t>
    </dgm:pt>
    <dgm:pt modelId="{416F4E5E-47F3-4259-B74B-ED3F41B96D9D}" type="sibTrans" cxnId="{B1219597-C2B1-413F-90A7-01CB464726BC}">
      <dgm:prSet/>
      <dgm:spPr/>
      <dgm:t>
        <a:bodyPr/>
        <a:lstStyle/>
        <a:p>
          <a:endParaRPr lang="ru-RU"/>
        </a:p>
      </dgm:t>
    </dgm:pt>
    <dgm:pt modelId="{847A5313-BBC1-4A39-B155-8FE905A3FBC8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Индикаторы достижения целей</a:t>
          </a:r>
          <a:endParaRPr lang="ru-RU" sz="2800" dirty="0">
            <a:solidFill>
              <a:schemeClr val="tx1"/>
            </a:solidFill>
          </a:endParaRPr>
        </a:p>
      </dgm:t>
    </dgm:pt>
    <dgm:pt modelId="{A92DB02A-54B7-4BF8-AAD1-48B3927D8DED}" type="parTrans" cxnId="{7EE007F9-48DD-495F-9022-975814547025}">
      <dgm:prSet/>
      <dgm:spPr/>
      <dgm:t>
        <a:bodyPr/>
        <a:lstStyle/>
        <a:p>
          <a:endParaRPr lang="ru-RU"/>
        </a:p>
      </dgm:t>
    </dgm:pt>
    <dgm:pt modelId="{CC6D3423-BA15-4885-9AB4-B669D8A554F1}" type="sibTrans" cxnId="{7EE007F9-48DD-495F-9022-975814547025}">
      <dgm:prSet/>
      <dgm:spPr/>
      <dgm:t>
        <a:bodyPr/>
        <a:lstStyle/>
        <a:p>
          <a:endParaRPr lang="ru-RU"/>
        </a:p>
      </dgm:t>
    </dgm:pt>
    <dgm:pt modelId="{D213309C-5CC6-4C1F-AD31-36AC9970D7B1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Целевые значения индикаторов по годам, единицы измерения индикаторов</a:t>
          </a:r>
          <a:endParaRPr lang="ru-RU" sz="2800" dirty="0">
            <a:solidFill>
              <a:schemeClr val="tx1"/>
            </a:solidFill>
          </a:endParaRPr>
        </a:p>
      </dgm:t>
    </dgm:pt>
    <dgm:pt modelId="{DBE0CF65-94D6-4B64-963E-5C45B63C0859}" type="parTrans" cxnId="{DA601871-0587-461C-86FC-F7661AC029ED}">
      <dgm:prSet/>
      <dgm:spPr/>
      <dgm:t>
        <a:bodyPr/>
        <a:lstStyle/>
        <a:p>
          <a:endParaRPr lang="ru-RU"/>
        </a:p>
      </dgm:t>
    </dgm:pt>
    <dgm:pt modelId="{1C4EC4EB-801B-45BC-953F-BA3810DBEBC6}" type="sibTrans" cxnId="{DA601871-0587-461C-86FC-F7661AC029ED}">
      <dgm:prSet/>
      <dgm:spPr/>
      <dgm:t>
        <a:bodyPr/>
        <a:lstStyle/>
        <a:p>
          <a:endParaRPr lang="ru-RU"/>
        </a:p>
      </dgm:t>
    </dgm:pt>
    <dgm:pt modelId="{25FDC614-FC45-4206-AFE5-7748F4BA3A13}">
      <dgm:prSet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Сроки </a:t>
          </a:r>
          <a:r>
            <a:rPr lang="ru-RU" sz="2800" dirty="0" smtClean="0">
              <a:solidFill>
                <a:schemeClr val="tx1"/>
              </a:solidFill>
            </a:rPr>
            <a:t>достижения</a:t>
          </a:r>
          <a:r>
            <a:rPr lang="ru-RU" sz="3200" dirty="0" smtClean="0">
              <a:solidFill>
                <a:schemeClr val="tx1"/>
              </a:solidFill>
            </a:rPr>
            <a:t> целей предлагаемого регулирования</a:t>
          </a:r>
          <a:endParaRPr lang="ru-RU" sz="3200" dirty="0">
            <a:solidFill>
              <a:schemeClr val="tx1"/>
            </a:solidFill>
          </a:endParaRPr>
        </a:p>
      </dgm:t>
    </dgm:pt>
    <dgm:pt modelId="{3C13107D-12BB-4C7E-BE4F-30BE43D6B73E}" type="parTrans" cxnId="{3BF8984C-9F19-4962-A978-2FA13B744107}">
      <dgm:prSet/>
      <dgm:spPr/>
      <dgm:t>
        <a:bodyPr/>
        <a:lstStyle/>
        <a:p>
          <a:endParaRPr lang="ru-RU"/>
        </a:p>
      </dgm:t>
    </dgm:pt>
    <dgm:pt modelId="{7831DFF5-5728-46EF-A944-278D43E403F9}" type="sibTrans" cxnId="{3BF8984C-9F19-4962-A978-2FA13B744107}">
      <dgm:prSet/>
      <dgm:spPr/>
      <dgm:t>
        <a:bodyPr/>
        <a:lstStyle/>
        <a:p>
          <a:endParaRPr lang="ru-RU"/>
        </a:p>
      </dgm:t>
    </dgm:pt>
    <dgm:pt modelId="{2CC650C9-7DD6-49EE-B6A3-4D31C75FC1F5}" type="pres">
      <dgm:prSet presAssocID="{1FFF4755-EC20-4518-B8A3-D70E655447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DD279E-329D-4DB6-BD1D-40465D2FE250}" type="pres">
      <dgm:prSet presAssocID="{1FFF4755-EC20-4518-B8A3-D70E655447E2}" presName="Name1" presStyleCnt="0"/>
      <dgm:spPr/>
    </dgm:pt>
    <dgm:pt modelId="{B0B2D95E-CA13-4848-8A7D-13CFA24582E3}" type="pres">
      <dgm:prSet presAssocID="{1FFF4755-EC20-4518-B8A3-D70E655447E2}" presName="cycle" presStyleCnt="0"/>
      <dgm:spPr/>
    </dgm:pt>
    <dgm:pt modelId="{C6D880FE-A6A2-4E8A-9A6B-2D0247290834}" type="pres">
      <dgm:prSet presAssocID="{1FFF4755-EC20-4518-B8A3-D70E655447E2}" presName="srcNode" presStyleLbl="node1" presStyleIdx="0" presStyleCnt="4"/>
      <dgm:spPr/>
    </dgm:pt>
    <dgm:pt modelId="{D1F2312F-9787-4FCC-8AED-A5EC7E873FCB}" type="pres">
      <dgm:prSet presAssocID="{1FFF4755-EC20-4518-B8A3-D70E655447E2}" presName="conn" presStyleLbl="parChTrans1D2" presStyleIdx="0" presStyleCnt="1"/>
      <dgm:spPr/>
      <dgm:t>
        <a:bodyPr/>
        <a:lstStyle/>
        <a:p>
          <a:endParaRPr lang="ru-RU"/>
        </a:p>
      </dgm:t>
    </dgm:pt>
    <dgm:pt modelId="{45A48FFC-350F-4423-B20A-E1F65945C4DD}" type="pres">
      <dgm:prSet presAssocID="{1FFF4755-EC20-4518-B8A3-D70E655447E2}" presName="extraNode" presStyleLbl="node1" presStyleIdx="0" presStyleCnt="4"/>
      <dgm:spPr/>
    </dgm:pt>
    <dgm:pt modelId="{82F735E5-1A34-4534-8C9D-8997BD9830BE}" type="pres">
      <dgm:prSet presAssocID="{1FFF4755-EC20-4518-B8A3-D70E655447E2}" presName="dstNode" presStyleLbl="node1" presStyleIdx="0" presStyleCnt="4"/>
      <dgm:spPr/>
    </dgm:pt>
    <dgm:pt modelId="{4974E79B-F8FA-4F03-939C-B8655CEDD191}" type="pres">
      <dgm:prSet presAssocID="{49454D77-6E5D-4ED0-B126-36F816F9C07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3A558-7CCB-49DB-AF26-3235DC4551F7}" type="pres">
      <dgm:prSet presAssocID="{49454D77-6E5D-4ED0-B126-36F816F9C07E}" presName="accent_1" presStyleCnt="0"/>
      <dgm:spPr/>
    </dgm:pt>
    <dgm:pt modelId="{FCAB7176-17CC-4F48-9358-DFD3F506C9E8}" type="pres">
      <dgm:prSet presAssocID="{49454D77-6E5D-4ED0-B126-36F816F9C07E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5051A583-F499-413D-B1EF-8D49525DFF4C}" type="pres">
      <dgm:prSet presAssocID="{847A5313-BBC1-4A39-B155-8FE905A3FBC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A1EE3-F051-42CF-B008-7AC4D52225A9}" type="pres">
      <dgm:prSet presAssocID="{847A5313-BBC1-4A39-B155-8FE905A3FBC8}" presName="accent_2" presStyleCnt="0"/>
      <dgm:spPr/>
    </dgm:pt>
    <dgm:pt modelId="{0ED9A82C-3FA1-481B-A51A-7948E9F81CFF}" type="pres">
      <dgm:prSet presAssocID="{847A5313-BBC1-4A39-B155-8FE905A3FBC8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621138B7-7610-44B6-AF60-C41714A207A4}" type="pres">
      <dgm:prSet presAssocID="{D213309C-5CC6-4C1F-AD31-36AC9970D7B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9DA9E-51CB-48FF-8A41-C878ACF28514}" type="pres">
      <dgm:prSet presAssocID="{D213309C-5CC6-4C1F-AD31-36AC9970D7B1}" presName="accent_3" presStyleCnt="0"/>
      <dgm:spPr/>
    </dgm:pt>
    <dgm:pt modelId="{11FE06E4-AA1F-46AA-A4C5-F6B617AD793E}" type="pres">
      <dgm:prSet presAssocID="{D213309C-5CC6-4C1F-AD31-36AC9970D7B1}" presName="accentRepeatNode" presStyleLbl="solidFgAcc1" presStyleIdx="2" presStyleCnt="4"/>
      <dgm:spPr/>
    </dgm:pt>
    <dgm:pt modelId="{6B41A365-E90A-4B33-B01C-93C72705D09F}" type="pres">
      <dgm:prSet presAssocID="{25FDC614-FC45-4206-AFE5-7748F4BA3A1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6548AD-F709-468A-BB40-C49F372E25E5}" type="pres">
      <dgm:prSet presAssocID="{25FDC614-FC45-4206-AFE5-7748F4BA3A13}" presName="accent_4" presStyleCnt="0"/>
      <dgm:spPr/>
    </dgm:pt>
    <dgm:pt modelId="{53292168-B3CB-44BA-A345-531520AD824E}" type="pres">
      <dgm:prSet presAssocID="{25FDC614-FC45-4206-AFE5-7748F4BA3A13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48A8CA0F-45D4-4721-B0DE-AA33C8D32F6A}" type="presOf" srcId="{25FDC614-FC45-4206-AFE5-7748F4BA3A13}" destId="{6B41A365-E90A-4B33-B01C-93C72705D09F}" srcOrd="0" destOrd="0" presId="urn:microsoft.com/office/officeart/2008/layout/VerticalCurvedList"/>
    <dgm:cxn modelId="{0A378892-B13A-458A-84BE-191A3AC2FD22}" type="presOf" srcId="{847A5313-BBC1-4A39-B155-8FE905A3FBC8}" destId="{5051A583-F499-413D-B1EF-8D49525DFF4C}" srcOrd="0" destOrd="0" presId="urn:microsoft.com/office/officeart/2008/layout/VerticalCurvedList"/>
    <dgm:cxn modelId="{F5FBB0CF-F4AD-41A7-B694-8A70BE2C0344}" type="presOf" srcId="{1FFF4755-EC20-4518-B8A3-D70E655447E2}" destId="{2CC650C9-7DD6-49EE-B6A3-4D31C75FC1F5}" srcOrd="0" destOrd="0" presId="urn:microsoft.com/office/officeart/2008/layout/VerticalCurvedList"/>
    <dgm:cxn modelId="{417DC45B-DBD9-48B9-BE23-F6DA020FD398}" type="presOf" srcId="{416F4E5E-47F3-4259-B74B-ED3F41B96D9D}" destId="{D1F2312F-9787-4FCC-8AED-A5EC7E873FCB}" srcOrd="0" destOrd="0" presId="urn:microsoft.com/office/officeart/2008/layout/VerticalCurvedList"/>
    <dgm:cxn modelId="{A8F6C938-86FC-4622-BB53-C066799DF9A7}" type="presOf" srcId="{49454D77-6E5D-4ED0-B126-36F816F9C07E}" destId="{4974E79B-F8FA-4F03-939C-B8655CEDD191}" srcOrd="0" destOrd="0" presId="urn:microsoft.com/office/officeart/2008/layout/VerticalCurvedList"/>
    <dgm:cxn modelId="{F89883F5-1193-4E03-9198-0479F4B96790}" type="presOf" srcId="{D213309C-5CC6-4C1F-AD31-36AC9970D7B1}" destId="{621138B7-7610-44B6-AF60-C41714A207A4}" srcOrd="0" destOrd="0" presId="urn:microsoft.com/office/officeart/2008/layout/VerticalCurvedList"/>
    <dgm:cxn modelId="{B1219597-C2B1-413F-90A7-01CB464726BC}" srcId="{1FFF4755-EC20-4518-B8A3-D70E655447E2}" destId="{49454D77-6E5D-4ED0-B126-36F816F9C07E}" srcOrd="0" destOrd="0" parTransId="{BD6ED062-40EF-4D9D-8437-7A5ADA545035}" sibTransId="{416F4E5E-47F3-4259-B74B-ED3F41B96D9D}"/>
    <dgm:cxn modelId="{3BF8984C-9F19-4962-A978-2FA13B744107}" srcId="{1FFF4755-EC20-4518-B8A3-D70E655447E2}" destId="{25FDC614-FC45-4206-AFE5-7748F4BA3A13}" srcOrd="3" destOrd="0" parTransId="{3C13107D-12BB-4C7E-BE4F-30BE43D6B73E}" sibTransId="{7831DFF5-5728-46EF-A944-278D43E403F9}"/>
    <dgm:cxn modelId="{7EE007F9-48DD-495F-9022-975814547025}" srcId="{1FFF4755-EC20-4518-B8A3-D70E655447E2}" destId="{847A5313-BBC1-4A39-B155-8FE905A3FBC8}" srcOrd="1" destOrd="0" parTransId="{A92DB02A-54B7-4BF8-AAD1-48B3927D8DED}" sibTransId="{CC6D3423-BA15-4885-9AB4-B669D8A554F1}"/>
    <dgm:cxn modelId="{DA601871-0587-461C-86FC-F7661AC029ED}" srcId="{1FFF4755-EC20-4518-B8A3-D70E655447E2}" destId="{D213309C-5CC6-4C1F-AD31-36AC9970D7B1}" srcOrd="2" destOrd="0" parTransId="{DBE0CF65-94D6-4B64-963E-5C45B63C0859}" sibTransId="{1C4EC4EB-801B-45BC-953F-BA3810DBEBC6}"/>
    <dgm:cxn modelId="{A2A21142-0490-4614-8756-D66BEE740B94}" type="presParOf" srcId="{2CC650C9-7DD6-49EE-B6A3-4D31C75FC1F5}" destId="{17DD279E-329D-4DB6-BD1D-40465D2FE250}" srcOrd="0" destOrd="0" presId="urn:microsoft.com/office/officeart/2008/layout/VerticalCurvedList"/>
    <dgm:cxn modelId="{E976CB45-E60C-4BBE-AD65-738BF9CE88A4}" type="presParOf" srcId="{17DD279E-329D-4DB6-BD1D-40465D2FE250}" destId="{B0B2D95E-CA13-4848-8A7D-13CFA24582E3}" srcOrd="0" destOrd="0" presId="urn:microsoft.com/office/officeart/2008/layout/VerticalCurvedList"/>
    <dgm:cxn modelId="{71495451-842B-4E4F-AD35-2DBF92F0F1F2}" type="presParOf" srcId="{B0B2D95E-CA13-4848-8A7D-13CFA24582E3}" destId="{C6D880FE-A6A2-4E8A-9A6B-2D0247290834}" srcOrd="0" destOrd="0" presId="urn:microsoft.com/office/officeart/2008/layout/VerticalCurvedList"/>
    <dgm:cxn modelId="{2B092210-0ECB-4769-94E2-C3BCC63A5FF1}" type="presParOf" srcId="{B0B2D95E-CA13-4848-8A7D-13CFA24582E3}" destId="{D1F2312F-9787-4FCC-8AED-A5EC7E873FCB}" srcOrd="1" destOrd="0" presId="urn:microsoft.com/office/officeart/2008/layout/VerticalCurvedList"/>
    <dgm:cxn modelId="{7C13B968-378E-4475-88D8-6ED110502869}" type="presParOf" srcId="{B0B2D95E-CA13-4848-8A7D-13CFA24582E3}" destId="{45A48FFC-350F-4423-B20A-E1F65945C4DD}" srcOrd="2" destOrd="0" presId="urn:microsoft.com/office/officeart/2008/layout/VerticalCurvedList"/>
    <dgm:cxn modelId="{850659C4-CB02-46D4-A1FD-5A90AE6B7E92}" type="presParOf" srcId="{B0B2D95E-CA13-4848-8A7D-13CFA24582E3}" destId="{82F735E5-1A34-4534-8C9D-8997BD9830BE}" srcOrd="3" destOrd="0" presId="urn:microsoft.com/office/officeart/2008/layout/VerticalCurvedList"/>
    <dgm:cxn modelId="{FE718B29-59AA-47C9-8C67-95849E4B97CB}" type="presParOf" srcId="{17DD279E-329D-4DB6-BD1D-40465D2FE250}" destId="{4974E79B-F8FA-4F03-939C-B8655CEDD191}" srcOrd="1" destOrd="0" presId="urn:microsoft.com/office/officeart/2008/layout/VerticalCurvedList"/>
    <dgm:cxn modelId="{62ABC67A-AB36-4F03-B9BF-355DEDC28B4F}" type="presParOf" srcId="{17DD279E-329D-4DB6-BD1D-40465D2FE250}" destId="{6793A558-7CCB-49DB-AF26-3235DC4551F7}" srcOrd="2" destOrd="0" presId="urn:microsoft.com/office/officeart/2008/layout/VerticalCurvedList"/>
    <dgm:cxn modelId="{97978313-2552-4353-999C-8761001771C7}" type="presParOf" srcId="{6793A558-7CCB-49DB-AF26-3235DC4551F7}" destId="{FCAB7176-17CC-4F48-9358-DFD3F506C9E8}" srcOrd="0" destOrd="0" presId="urn:microsoft.com/office/officeart/2008/layout/VerticalCurvedList"/>
    <dgm:cxn modelId="{5F06843A-3008-4FD1-9EBF-71CEF28CB082}" type="presParOf" srcId="{17DD279E-329D-4DB6-BD1D-40465D2FE250}" destId="{5051A583-F499-413D-B1EF-8D49525DFF4C}" srcOrd="3" destOrd="0" presId="urn:microsoft.com/office/officeart/2008/layout/VerticalCurvedList"/>
    <dgm:cxn modelId="{4FA7304F-D6D1-414B-BD08-8C8A78AACCF0}" type="presParOf" srcId="{17DD279E-329D-4DB6-BD1D-40465D2FE250}" destId="{A12A1EE3-F051-42CF-B008-7AC4D52225A9}" srcOrd="4" destOrd="0" presId="urn:microsoft.com/office/officeart/2008/layout/VerticalCurvedList"/>
    <dgm:cxn modelId="{FFFE46BE-C92B-4FB1-A762-33AD5CF6D94B}" type="presParOf" srcId="{A12A1EE3-F051-42CF-B008-7AC4D52225A9}" destId="{0ED9A82C-3FA1-481B-A51A-7948E9F81CFF}" srcOrd="0" destOrd="0" presId="urn:microsoft.com/office/officeart/2008/layout/VerticalCurvedList"/>
    <dgm:cxn modelId="{E88B30E6-AAFC-4F47-9D33-8735E33D61B9}" type="presParOf" srcId="{17DD279E-329D-4DB6-BD1D-40465D2FE250}" destId="{621138B7-7610-44B6-AF60-C41714A207A4}" srcOrd="5" destOrd="0" presId="urn:microsoft.com/office/officeart/2008/layout/VerticalCurvedList"/>
    <dgm:cxn modelId="{499B3E05-3666-4869-90E9-90D2A5F943C0}" type="presParOf" srcId="{17DD279E-329D-4DB6-BD1D-40465D2FE250}" destId="{DA39DA9E-51CB-48FF-8A41-C878ACF28514}" srcOrd="6" destOrd="0" presId="urn:microsoft.com/office/officeart/2008/layout/VerticalCurvedList"/>
    <dgm:cxn modelId="{F54CB5AE-50DA-4443-8568-0092A0FF7C50}" type="presParOf" srcId="{DA39DA9E-51CB-48FF-8A41-C878ACF28514}" destId="{11FE06E4-AA1F-46AA-A4C5-F6B617AD793E}" srcOrd="0" destOrd="0" presId="urn:microsoft.com/office/officeart/2008/layout/VerticalCurvedList"/>
    <dgm:cxn modelId="{B8FEB806-9968-4EF3-AEDC-6F595D622A07}" type="presParOf" srcId="{17DD279E-329D-4DB6-BD1D-40465D2FE250}" destId="{6B41A365-E90A-4B33-B01C-93C72705D09F}" srcOrd="7" destOrd="0" presId="urn:microsoft.com/office/officeart/2008/layout/VerticalCurvedList"/>
    <dgm:cxn modelId="{F1E382C8-855D-4ECD-99C3-801B7376632C}" type="presParOf" srcId="{17DD279E-329D-4DB6-BD1D-40465D2FE250}" destId="{376548AD-F709-468A-BB40-C49F372E25E5}" srcOrd="8" destOrd="0" presId="urn:microsoft.com/office/officeart/2008/layout/VerticalCurvedList"/>
    <dgm:cxn modelId="{A6F6B0F3-D1DE-4AB8-9CCF-9329FDD05DBA}" type="presParOf" srcId="{376548AD-F709-468A-BB40-C49F372E25E5}" destId="{53292168-B3CB-44BA-A345-531520AD82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FF4755-EC20-4518-B8A3-D70E655447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9454D77-6E5D-4ED0-B126-36F816F9C07E}">
      <dgm:prSet custT="1"/>
      <dgm:spPr/>
      <dgm:t>
        <a:bodyPr/>
        <a:lstStyle/>
        <a:p>
          <a:pPr algn="just"/>
          <a:r>
            <a:rPr lang="ru-RU" sz="2800" dirty="0" smtClean="0">
              <a:solidFill>
                <a:schemeClr val="tx1"/>
              </a:solidFill>
            </a:rPr>
            <a:t>Группы потенциальных адресатов предлагаемого правового регулирования (краткое описание их качественных характеристик)</a:t>
          </a:r>
          <a:endParaRPr lang="ru-RU" sz="2800" dirty="0">
            <a:solidFill>
              <a:schemeClr val="tx1"/>
            </a:solidFill>
          </a:endParaRPr>
        </a:p>
      </dgm:t>
    </dgm:pt>
    <dgm:pt modelId="{BD6ED062-40EF-4D9D-8437-7A5ADA545035}" type="parTrans" cxnId="{B1219597-C2B1-413F-90A7-01CB464726BC}">
      <dgm:prSet/>
      <dgm:spPr/>
      <dgm:t>
        <a:bodyPr/>
        <a:lstStyle/>
        <a:p>
          <a:endParaRPr lang="ru-RU"/>
        </a:p>
      </dgm:t>
    </dgm:pt>
    <dgm:pt modelId="{416F4E5E-47F3-4259-B74B-ED3F41B96D9D}" type="sibTrans" cxnId="{B1219597-C2B1-413F-90A7-01CB464726BC}">
      <dgm:prSet/>
      <dgm:spPr/>
      <dgm:t>
        <a:bodyPr/>
        <a:lstStyle/>
        <a:p>
          <a:endParaRPr lang="ru-RU"/>
        </a:p>
      </dgm:t>
    </dgm:pt>
    <dgm:pt modelId="{D213309C-5CC6-4C1F-AD31-36AC9970D7B1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Количество участников группы </a:t>
          </a:r>
          <a:endParaRPr lang="ru-RU" sz="2800" dirty="0">
            <a:solidFill>
              <a:schemeClr val="tx1"/>
            </a:solidFill>
          </a:endParaRPr>
        </a:p>
      </dgm:t>
    </dgm:pt>
    <dgm:pt modelId="{DBE0CF65-94D6-4B64-963E-5C45B63C0859}" type="parTrans" cxnId="{DA601871-0587-461C-86FC-F7661AC029ED}">
      <dgm:prSet/>
      <dgm:spPr/>
      <dgm:t>
        <a:bodyPr/>
        <a:lstStyle/>
        <a:p>
          <a:endParaRPr lang="ru-RU"/>
        </a:p>
      </dgm:t>
    </dgm:pt>
    <dgm:pt modelId="{1C4EC4EB-801B-45BC-953F-BA3810DBEBC6}" type="sibTrans" cxnId="{DA601871-0587-461C-86FC-F7661AC029ED}">
      <dgm:prSet/>
      <dgm:spPr/>
      <dgm:t>
        <a:bodyPr/>
        <a:lstStyle/>
        <a:p>
          <a:endParaRPr lang="ru-RU"/>
        </a:p>
      </dgm:t>
    </dgm:pt>
    <dgm:pt modelId="{25FDC614-FC45-4206-AFE5-7748F4BA3A13}">
      <dgm:prSet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Источники данных</a:t>
          </a:r>
          <a:endParaRPr lang="ru-RU" sz="2800" dirty="0">
            <a:solidFill>
              <a:schemeClr val="tx1"/>
            </a:solidFill>
          </a:endParaRPr>
        </a:p>
      </dgm:t>
    </dgm:pt>
    <dgm:pt modelId="{3C13107D-12BB-4C7E-BE4F-30BE43D6B73E}" type="parTrans" cxnId="{3BF8984C-9F19-4962-A978-2FA13B744107}">
      <dgm:prSet/>
      <dgm:spPr/>
      <dgm:t>
        <a:bodyPr/>
        <a:lstStyle/>
        <a:p>
          <a:endParaRPr lang="ru-RU"/>
        </a:p>
      </dgm:t>
    </dgm:pt>
    <dgm:pt modelId="{7831DFF5-5728-46EF-A944-278D43E403F9}" type="sibTrans" cxnId="{3BF8984C-9F19-4962-A978-2FA13B744107}">
      <dgm:prSet/>
      <dgm:spPr/>
      <dgm:t>
        <a:bodyPr/>
        <a:lstStyle/>
        <a:p>
          <a:endParaRPr lang="ru-RU"/>
        </a:p>
      </dgm:t>
    </dgm:pt>
    <dgm:pt modelId="{2CC650C9-7DD6-49EE-B6A3-4D31C75FC1F5}" type="pres">
      <dgm:prSet presAssocID="{1FFF4755-EC20-4518-B8A3-D70E655447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DD279E-329D-4DB6-BD1D-40465D2FE250}" type="pres">
      <dgm:prSet presAssocID="{1FFF4755-EC20-4518-B8A3-D70E655447E2}" presName="Name1" presStyleCnt="0"/>
      <dgm:spPr/>
    </dgm:pt>
    <dgm:pt modelId="{B0B2D95E-CA13-4848-8A7D-13CFA24582E3}" type="pres">
      <dgm:prSet presAssocID="{1FFF4755-EC20-4518-B8A3-D70E655447E2}" presName="cycle" presStyleCnt="0"/>
      <dgm:spPr/>
    </dgm:pt>
    <dgm:pt modelId="{C6D880FE-A6A2-4E8A-9A6B-2D0247290834}" type="pres">
      <dgm:prSet presAssocID="{1FFF4755-EC20-4518-B8A3-D70E655447E2}" presName="srcNode" presStyleLbl="node1" presStyleIdx="0" presStyleCnt="3"/>
      <dgm:spPr/>
    </dgm:pt>
    <dgm:pt modelId="{D1F2312F-9787-4FCC-8AED-A5EC7E873FCB}" type="pres">
      <dgm:prSet presAssocID="{1FFF4755-EC20-4518-B8A3-D70E655447E2}" presName="conn" presStyleLbl="parChTrans1D2" presStyleIdx="0" presStyleCnt="1"/>
      <dgm:spPr/>
      <dgm:t>
        <a:bodyPr/>
        <a:lstStyle/>
        <a:p>
          <a:endParaRPr lang="ru-RU"/>
        </a:p>
      </dgm:t>
    </dgm:pt>
    <dgm:pt modelId="{45A48FFC-350F-4423-B20A-E1F65945C4DD}" type="pres">
      <dgm:prSet presAssocID="{1FFF4755-EC20-4518-B8A3-D70E655447E2}" presName="extraNode" presStyleLbl="node1" presStyleIdx="0" presStyleCnt="3"/>
      <dgm:spPr/>
    </dgm:pt>
    <dgm:pt modelId="{82F735E5-1A34-4534-8C9D-8997BD9830BE}" type="pres">
      <dgm:prSet presAssocID="{1FFF4755-EC20-4518-B8A3-D70E655447E2}" presName="dstNode" presStyleLbl="node1" presStyleIdx="0" presStyleCnt="3"/>
      <dgm:spPr/>
    </dgm:pt>
    <dgm:pt modelId="{4974E79B-F8FA-4F03-939C-B8655CEDD191}" type="pres">
      <dgm:prSet presAssocID="{49454D77-6E5D-4ED0-B126-36F816F9C07E}" presName="text_1" presStyleLbl="node1" presStyleIdx="0" presStyleCnt="3" custScaleY="133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3A558-7CCB-49DB-AF26-3235DC4551F7}" type="pres">
      <dgm:prSet presAssocID="{49454D77-6E5D-4ED0-B126-36F816F9C07E}" presName="accent_1" presStyleCnt="0"/>
      <dgm:spPr/>
    </dgm:pt>
    <dgm:pt modelId="{FCAB7176-17CC-4F48-9358-DFD3F506C9E8}" type="pres">
      <dgm:prSet presAssocID="{49454D77-6E5D-4ED0-B126-36F816F9C07E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50142AF1-A164-4EA6-80DE-0166C44E92C7}" type="pres">
      <dgm:prSet presAssocID="{D213309C-5CC6-4C1F-AD31-36AC9970D7B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3E52A-A30C-4DC2-B073-345281A8EF0B}" type="pres">
      <dgm:prSet presAssocID="{D213309C-5CC6-4C1F-AD31-36AC9970D7B1}" presName="accent_2" presStyleCnt="0"/>
      <dgm:spPr/>
    </dgm:pt>
    <dgm:pt modelId="{11FE06E4-AA1F-46AA-A4C5-F6B617AD793E}" type="pres">
      <dgm:prSet presAssocID="{D213309C-5CC6-4C1F-AD31-36AC9970D7B1}" presName="accentRepeatNode" presStyleLbl="solidFgAcc1" presStyleIdx="1" presStyleCnt="3"/>
      <dgm:spPr/>
    </dgm:pt>
    <dgm:pt modelId="{5632112F-5C6F-4595-B0F6-664B3FE76860}" type="pres">
      <dgm:prSet presAssocID="{25FDC614-FC45-4206-AFE5-7748F4BA3A1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BE642-582F-4666-A3AB-B241A30F1F3D}" type="pres">
      <dgm:prSet presAssocID="{25FDC614-FC45-4206-AFE5-7748F4BA3A13}" presName="accent_3" presStyleCnt="0"/>
      <dgm:spPr/>
    </dgm:pt>
    <dgm:pt modelId="{53292168-B3CB-44BA-A345-531520AD824E}" type="pres">
      <dgm:prSet presAssocID="{25FDC614-FC45-4206-AFE5-7748F4BA3A13}" presName="accentRepeatNode" presStyleLbl="solidFgAcc1" presStyleIdx="2" presStyleCnt="3"/>
      <dgm:spPr/>
      <dgm:t>
        <a:bodyPr/>
        <a:lstStyle/>
        <a:p>
          <a:endParaRPr lang="ru-RU"/>
        </a:p>
      </dgm:t>
    </dgm:pt>
  </dgm:ptLst>
  <dgm:cxnLst>
    <dgm:cxn modelId="{20E86D19-E569-4D6B-B8A4-713EB02CB3BB}" type="presOf" srcId="{1FFF4755-EC20-4518-B8A3-D70E655447E2}" destId="{2CC650C9-7DD6-49EE-B6A3-4D31C75FC1F5}" srcOrd="0" destOrd="0" presId="urn:microsoft.com/office/officeart/2008/layout/VerticalCurvedList"/>
    <dgm:cxn modelId="{44842F74-32ED-451E-B184-D07A63A47C3D}" type="presOf" srcId="{25FDC614-FC45-4206-AFE5-7748F4BA3A13}" destId="{5632112F-5C6F-4595-B0F6-664B3FE76860}" srcOrd="0" destOrd="0" presId="urn:microsoft.com/office/officeart/2008/layout/VerticalCurvedList"/>
    <dgm:cxn modelId="{6CFDEE01-F2A7-4032-A2CE-44131330291C}" type="presOf" srcId="{D213309C-5CC6-4C1F-AD31-36AC9970D7B1}" destId="{50142AF1-A164-4EA6-80DE-0166C44E92C7}" srcOrd="0" destOrd="0" presId="urn:microsoft.com/office/officeart/2008/layout/VerticalCurvedList"/>
    <dgm:cxn modelId="{AE4BC9B8-00C5-43F6-80AD-56E608F4B1D6}" type="presOf" srcId="{49454D77-6E5D-4ED0-B126-36F816F9C07E}" destId="{4974E79B-F8FA-4F03-939C-B8655CEDD191}" srcOrd="0" destOrd="0" presId="urn:microsoft.com/office/officeart/2008/layout/VerticalCurvedList"/>
    <dgm:cxn modelId="{B1219597-C2B1-413F-90A7-01CB464726BC}" srcId="{1FFF4755-EC20-4518-B8A3-D70E655447E2}" destId="{49454D77-6E5D-4ED0-B126-36F816F9C07E}" srcOrd="0" destOrd="0" parTransId="{BD6ED062-40EF-4D9D-8437-7A5ADA545035}" sibTransId="{416F4E5E-47F3-4259-B74B-ED3F41B96D9D}"/>
    <dgm:cxn modelId="{DA961209-FAE0-4666-BE69-5E78BDBA2A94}" type="presOf" srcId="{416F4E5E-47F3-4259-B74B-ED3F41B96D9D}" destId="{D1F2312F-9787-4FCC-8AED-A5EC7E873FCB}" srcOrd="0" destOrd="0" presId="urn:microsoft.com/office/officeart/2008/layout/VerticalCurvedList"/>
    <dgm:cxn modelId="{3BF8984C-9F19-4962-A978-2FA13B744107}" srcId="{1FFF4755-EC20-4518-B8A3-D70E655447E2}" destId="{25FDC614-FC45-4206-AFE5-7748F4BA3A13}" srcOrd="2" destOrd="0" parTransId="{3C13107D-12BB-4C7E-BE4F-30BE43D6B73E}" sibTransId="{7831DFF5-5728-46EF-A944-278D43E403F9}"/>
    <dgm:cxn modelId="{DA601871-0587-461C-86FC-F7661AC029ED}" srcId="{1FFF4755-EC20-4518-B8A3-D70E655447E2}" destId="{D213309C-5CC6-4C1F-AD31-36AC9970D7B1}" srcOrd="1" destOrd="0" parTransId="{DBE0CF65-94D6-4B64-963E-5C45B63C0859}" sibTransId="{1C4EC4EB-801B-45BC-953F-BA3810DBEBC6}"/>
    <dgm:cxn modelId="{C0D59D2B-CE4C-43A0-B9F7-E0B030A2D08E}" type="presParOf" srcId="{2CC650C9-7DD6-49EE-B6A3-4D31C75FC1F5}" destId="{17DD279E-329D-4DB6-BD1D-40465D2FE250}" srcOrd="0" destOrd="0" presId="urn:microsoft.com/office/officeart/2008/layout/VerticalCurvedList"/>
    <dgm:cxn modelId="{CFEBC762-AD50-421C-897C-44D935228066}" type="presParOf" srcId="{17DD279E-329D-4DB6-BD1D-40465D2FE250}" destId="{B0B2D95E-CA13-4848-8A7D-13CFA24582E3}" srcOrd="0" destOrd="0" presId="urn:microsoft.com/office/officeart/2008/layout/VerticalCurvedList"/>
    <dgm:cxn modelId="{4321548B-CD92-40EB-833C-4C907EF371CD}" type="presParOf" srcId="{B0B2D95E-CA13-4848-8A7D-13CFA24582E3}" destId="{C6D880FE-A6A2-4E8A-9A6B-2D0247290834}" srcOrd="0" destOrd="0" presId="urn:microsoft.com/office/officeart/2008/layout/VerticalCurvedList"/>
    <dgm:cxn modelId="{88B6640B-4A35-4938-81F4-B57C51534361}" type="presParOf" srcId="{B0B2D95E-CA13-4848-8A7D-13CFA24582E3}" destId="{D1F2312F-9787-4FCC-8AED-A5EC7E873FCB}" srcOrd="1" destOrd="0" presId="urn:microsoft.com/office/officeart/2008/layout/VerticalCurvedList"/>
    <dgm:cxn modelId="{33C3C026-94DE-46B9-AEE1-C61D2CE842F4}" type="presParOf" srcId="{B0B2D95E-CA13-4848-8A7D-13CFA24582E3}" destId="{45A48FFC-350F-4423-B20A-E1F65945C4DD}" srcOrd="2" destOrd="0" presId="urn:microsoft.com/office/officeart/2008/layout/VerticalCurvedList"/>
    <dgm:cxn modelId="{1348EC7A-8CB0-4900-9A5E-9269648A9252}" type="presParOf" srcId="{B0B2D95E-CA13-4848-8A7D-13CFA24582E3}" destId="{82F735E5-1A34-4534-8C9D-8997BD9830BE}" srcOrd="3" destOrd="0" presId="urn:microsoft.com/office/officeart/2008/layout/VerticalCurvedList"/>
    <dgm:cxn modelId="{F960A61C-03D7-45B5-8F7E-DA544F45FB68}" type="presParOf" srcId="{17DD279E-329D-4DB6-BD1D-40465D2FE250}" destId="{4974E79B-F8FA-4F03-939C-B8655CEDD191}" srcOrd="1" destOrd="0" presId="urn:microsoft.com/office/officeart/2008/layout/VerticalCurvedList"/>
    <dgm:cxn modelId="{EB0C3BE2-DBFF-48F1-B78A-FE3041EC2393}" type="presParOf" srcId="{17DD279E-329D-4DB6-BD1D-40465D2FE250}" destId="{6793A558-7CCB-49DB-AF26-3235DC4551F7}" srcOrd="2" destOrd="0" presId="urn:microsoft.com/office/officeart/2008/layout/VerticalCurvedList"/>
    <dgm:cxn modelId="{268A6C47-6E21-43FF-A416-FF9FBC7D1C4B}" type="presParOf" srcId="{6793A558-7CCB-49DB-AF26-3235DC4551F7}" destId="{FCAB7176-17CC-4F48-9358-DFD3F506C9E8}" srcOrd="0" destOrd="0" presId="urn:microsoft.com/office/officeart/2008/layout/VerticalCurvedList"/>
    <dgm:cxn modelId="{9D9C97ED-BE3B-493E-A850-CB776FA230F4}" type="presParOf" srcId="{17DD279E-329D-4DB6-BD1D-40465D2FE250}" destId="{50142AF1-A164-4EA6-80DE-0166C44E92C7}" srcOrd="3" destOrd="0" presId="urn:microsoft.com/office/officeart/2008/layout/VerticalCurvedList"/>
    <dgm:cxn modelId="{027529A4-4BEF-4CB8-BCAD-299651E6F931}" type="presParOf" srcId="{17DD279E-329D-4DB6-BD1D-40465D2FE250}" destId="{2873E52A-A30C-4DC2-B073-345281A8EF0B}" srcOrd="4" destOrd="0" presId="urn:microsoft.com/office/officeart/2008/layout/VerticalCurvedList"/>
    <dgm:cxn modelId="{CD0C2FB2-35E3-4884-8503-1DE558CCABFE}" type="presParOf" srcId="{2873E52A-A30C-4DC2-B073-345281A8EF0B}" destId="{11FE06E4-AA1F-46AA-A4C5-F6B617AD793E}" srcOrd="0" destOrd="0" presId="urn:microsoft.com/office/officeart/2008/layout/VerticalCurvedList"/>
    <dgm:cxn modelId="{49A88596-1FFC-4169-A0FF-274A908C28AC}" type="presParOf" srcId="{17DD279E-329D-4DB6-BD1D-40465D2FE250}" destId="{5632112F-5C6F-4595-B0F6-664B3FE76860}" srcOrd="5" destOrd="0" presId="urn:microsoft.com/office/officeart/2008/layout/VerticalCurvedList"/>
    <dgm:cxn modelId="{791655C9-D232-4AC6-9BA0-66E0DCB47DEF}" type="presParOf" srcId="{17DD279E-329D-4DB6-BD1D-40465D2FE250}" destId="{986BE642-582F-4666-A3AB-B241A30F1F3D}" srcOrd="6" destOrd="0" presId="urn:microsoft.com/office/officeart/2008/layout/VerticalCurvedList"/>
    <dgm:cxn modelId="{FF8FF90F-A4F5-4BD6-8F7A-41CB4650D952}" type="presParOf" srcId="{986BE642-582F-4666-A3AB-B241A30F1F3D}" destId="{53292168-B3CB-44BA-A345-531520AD82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55BBCD-1B38-48D2-A00F-CE2B7B97159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6084E7-D2B5-497B-AE32-2778BE2A144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Содержательные издержки</a:t>
          </a:r>
          <a:endParaRPr lang="ru-RU" dirty="0"/>
        </a:p>
      </dgm:t>
    </dgm:pt>
    <dgm:pt modelId="{3C2BF051-B823-4F5E-9F41-272A8C047781}" type="parTrans" cxnId="{F0641BBF-A52B-4BCF-9D60-7FCF93A97F40}">
      <dgm:prSet/>
      <dgm:spPr/>
      <dgm:t>
        <a:bodyPr/>
        <a:lstStyle/>
        <a:p>
          <a:endParaRPr lang="ru-RU"/>
        </a:p>
      </dgm:t>
    </dgm:pt>
    <dgm:pt modelId="{D770489C-BA6E-45B0-92C6-A327960D70D6}" type="sibTrans" cxnId="{F0641BBF-A52B-4BCF-9D60-7FCF93A97F40}">
      <dgm:prSet/>
      <dgm:spPr/>
      <dgm:t>
        <a:bodyPr/>
        <a:lstStyle/>
        <a:p>
          <a:endParaRPr lang="ru-RU"/>
        </a:p>
      </dgm:t>
    </dgm:pt>
    <dgm:pt modelId="{A90D260D-71FC-4C99-B1D4-25C23C145F9D}">
      <dgm:prSet phldrT="[Текст]"/>
      <dgm:spPr>
        <a:noFill/>
        <a:ln w="12700">
          <a:solidFill>
            <a:srgbClr val="90278E"/>
          </a:solidFill>
        </a:ln>
      </dgm:spPr>
      <dgm:t>
        <a:bodyPr/>
        <a:lstStyle/>
        <a:p>
          <a:r>
            <a:rPr lang="ru-RU" u="sng" dirty="0" smtClean="0">
              <a:solidFill>
                <a:schemeClr val="tx1"/>
              </a:solidFill>
            </a:rPr>
            <a:t>Приобретение оборудования, его установка </a:t>
          </a:r>
          <a:endParaRPr lang="ru-RU" u="sng" dirty="0">
            <a:solidFill>
              <a:schemeClr val="tx1"/>
            </a:solidFill>
          </a:endParaRPr>
        </a:p>
      </dgm:t>
    </dgm:pt>
    <dgm:pt modelId="{7B729433-E5F5-45FC-AE81-B22A6CDAD6F6}" type="parTrans" cxnId="{E27D8364-25C6-46E1-811F-1F8265C7E20C}">
      <dgm:prSet/>
      <dgm:spPr/>
      <dgm:t>
        <a:bodyPr/>
        <a:lstStyle/>
        <a:p>
          <a:endParaRPr lang="ru-RU"/>
        </a:p>
      </dgm:t>
    </dgm:pt>
    <dgm:pt modelId="{7D1F82FD-BA43-45B6-BED7-EC2769FC19A6}" type="sibTrans" cxnId="{E27D8364-25C6-46E1-811F-1F8265C7E20C}">
      <dgm:prSet/>
      <dgm:spPr/>
      <dgm:t>
        <a:bodyPr/>
        <a:lstStyle/>
        <a:p>
          <a:endParaRPr lang="ru-RU"/>
        </a:p>
      </dgm:t>
    </dgm:pt>
    <dgm:pt modelId="{548D0BC0-C312-4C73-B711-7EC0770D9C24}">
      <dgm:prSet phldrT="[Текст]"/>
      <dgm:spPr>
        <a:noFill/>
        <a:ln w="12700">
          <a:solidFill>
            <a:srgbClr val="90278E"/>
          </a:solidFill>
        </a:ln>
      </dgm:spPr>
      <dgm:t>
        <a:bodyPr/>
        <a:lstStyle/>
        <a:p>
          <a:r>
            <a:rPr lang="ru-RU" u="sng" dirty="0" smtClean="0">
              <a:solidFill>
                <a:schemeClr val="tx1"/>
              </a:solidFill>
            </a:rPr>
            <a:t>Наем персонала, обеспечение новых рабочих мест</a:t>
          </a:r>
          <a:endParaRPr lang="ru-RU" u="sng" dirty="0">
            <a:solidFill>
              <a:schemeClr val="tx1"/>
            </a:solidFill>
          </a:endParaRPr>
        </a:p>
      </dgm:t>
    </dgm:pt>
    <dgm:pt modelId="{B5563D01-14E9-413C-BF45-D8B9CCB16BA1}" type="parTrans" cxnId="{FD03E59C-0AE5-4DD4-AE3C-32A10DF8EFA4}">
      <dgm:prSet/>
      <dgm:spPr/>
      <dgm:t>
        <a:bodyPr/>
        <a:lstStyle/>
        <a:p>
          <a:endParaRPr lang="ru-RU"/>
        </a:p>
      </dgm:t>
    </dgm:pt>
    <dgm:pt modelId="{72E3D879-7DA8-437B-B055-CA14B0335FFB}" type="sibTrans" cxnId="{FD03E59C-0AE5-4DD4-AE3C-32A10DF8EFA4}">
      <dgm:prSet/>
      <dgm:spPr/>
      <dgm:t>
        <a:bodyPr/>
        <a:lstStyle/>
        <a:p>
          <a:endParaRPr lang="ru-RU"/>
        </a:p>
      </dgm:t>
    </dgm:pt>
    <dgm:pt modelId="{535C2D2E-AE35-4CC4-949C-309BA40CF4FA}">
      <dgm:prSet phldrT="[Текст]"/>
      <dgm:spPr>
        <a:noFill/>
        <a:ln w="12700">
          <a:solidFill>
            <a:srgbClr val="90278E"/>
          </a:solidFill>
        </a:ln>
      </dgm:spPr>
      <dgm:t>
        <a:bodyPr/>
        <a:lstStyle/>
        <a:p>
          <a:r>
            <a:rPr lang="ru-RU" u="sng" dirty="0" smtClean="0">
              <a:solidFill>
                <a:schemeClr val="tx1"/>
              </a:solidFill>
            </a:rPr>
            <a:t>Обучение персонала</a:t>
          </a:r>
          <a:endParaRPr lang="ru-RU" u="sng" dirty="0">
            <a:solidFill>
              <a:schemeClr val="tx1"/>
            </a:solidFill>
          </a:endParaRPr>
        </a:p>
      </dgm:t>
    </dgm:pt>
    <dgm:pt modelId="{62B28CBD-7FA6-4C38-9851-8FF7B10E8A2F}" type="parTrans" cxnId="{E771F30A-F6BB-4735-95E5-825F9363C4C6}">
      <dgm:prSet/>
      <dgm:spPr/>
      <dgm:t>
        <a:bodyPr/>
        <a:lstStyle/>
        <a:p>
          <a:endParaRPr lang="ru-RU"/>
        </a:p>
      </dgm:t>
    </dgm:pt>
    <dgm:pt modelId="{A6C94B67-FAC8-4F66-B2B1-1211B952B8E4}" type="sibTrans" cxnId="{E771F30A-F6BB-4735-95E5-825F9363C4C6}">
      <dgm:prSet/>
      <dgm:spPr/>
      <dgm:t>
        <a:bodyPr/>
        <a:lstStyle/>
        <a:p>
          <a:endParaRPr lang="ru-RU"/>
        </a:p>
      </dgm:t>
    </dgm:pt>
    <dgm:pt modelId="{65DA86E6-EF4D-41F0-81CE-2BC1AFD7ED95}">
      <dgm:prSet phldrT="[Текст]"/>
      <dgm:spPr>
        <a:noFill/>
        <a:ln w="12700">
          <a:solidFill>
            <a:srgbClr val="90278E"/>
          </a:solidFill>
        </a:ln>
      </dgm:spPr>
      <dgm:t>
        <a:bodyPr/>
        <a:lstStyle/>
        <a:p>
          <a:r>
            <a:rPr lang="ru-RU" u="sng" dirty="0" smtClean="0">
              <a:solidFill>
                <a:schemeClr val="tx1"/>
              </a:solidFill>
            </a:rPr>
            <a:t>Заказ (предоставление) услуг, выполнение работ</a:t>
          </a:r>
          <a:endParaRPr lang="ru-RU" u="sng" dirty="0">
            <a:solidFill>
              <a:schemeClr val="tx1"/>
            </a:solidFill>
          </a:endParaRPr>
        </a:p>
      </dgm:t>
    </dgm:pt>
    <dgm:pt modelId="{D29A9F5F-2DC4-4A47-A757-72AB59E4D72F}" type="parTrans" cxnId="{5ED72458-4F11-406D-B7D3-8BD66E6A4F05}">
      <dgm:prSet/>
      <dgm:spPr/>
      <dgm:t>
        <a:bodyPr/>
        <a:lstStyle/>
        <a:p>
          <a:endParaRPr lang="ru-RU"/>
        </a:p>
      </dgm:t>
    </dgm:pt>
    <dgm:pt modelId="{0B2A78E2-3900-452B-A606-7FD613690647}" type="sibTrans" cxnId="{5ED72458-4F11-406D-B7D3-8BD66E6A4F05}">
      <dgm:prSet/>
      <dgm:spPr/>
      <dgm:t>
        <a:bodyPr/>
        <a:lstStyle/>
        <a:p>
          <a:endParaRPr lang="ru-RU"/>
        </a:p>
      </dgm:t>
    </dgm:pt>
    <dgm:pt modelId="{8C241CCD-0699-4B7A-B932-0B1D68C1293D}" type="pres">
      <dgm:prSet presAssocID="{2255BBCD-1B38-48D2-A00F-CE2B7B97159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80C90-E93F-4F76-8C84-45B306A2A782}" type="pres">
      <dgm:prSet presAssocID="{2255BBCD-1B38-48D2-A00F-CE2B7B971599}" presName="matrix" presStyleCnt="0"/>
      <dgm:spPr/>
    </dgm:pt>
    <dgm:pt modelId="{E6B70D66-2962-4000-967E-25FE074F7080}" type="pres">
      <dgm:prSet presAssocID="{2255BBCD-1B38-48D2-A00F-CE2B7B971599}" presName="tile1" presStyleLbl="node1" presStyleIdx="0" presStyleCnt="4" custLinFactNeighborX="-30974" custLinFactNeighborY="877"/>
      <dgm:spPr/>
      <dgm:t>
        <a:bodyPr/>
        <a:lstStyle/>
        <a:p>
          <a:endParaRPr lang="ru-RU"/>
        </a:p>
      </dgm:t>
    </dgm:pt>
    <dgm:pt modelId="{73224365-83A3-4453-B292-9BE847239744}" type="pres">
      <dgm:prSet presAssocID="{2255BBCD-1B38-48D2-A00F-CE2B7B97159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BDBE4-8D92-4DEA-BE40-C1AF9BE72DB1}" type="pres">
      <dgm:prSet presAssocID="{2255BBCD-1B38-48D2-A00F-CE2B7B971599}" presName="tile2" presStyleLbl="node1" presStyleIdx="1" presStyleCnt="4"/>
      <dgm:spPr/>
      <dgm:t>
        <a:bodyPr/>
        <a:lstStyle/>
        <a:p>
          <a:endParaRPr lang="ru-RU"/>
        </a:p>
      </dgm:t>
    </dgm:pt>
    <dgm:pt modelId="{7485FC2C-B5FC-4CE0-849D-2B6F2A6E6E93}" type="pres">
      <dgm:prSet presAssocID="{2255BBCD-1B38-48D2-A00F-CE2B7B97159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23572-F7B5-4FC0-80AE-F12215D87F3F}" type="pres">
      <dgm:prSet presAssocID="{2255BBCD-1B38-48D2-A00F-CE2B7B971599}" presName="tile3" presStyleLbl="node1" presStyleIdx="2" presStyleCnt="4"/>
      <dgm:spPr/>
      <dgm:t>
        <a:bodyPr/>
        <a:lstStyle/>
        <a:p>
          <a:endParaRPr lang="ru-RU"/>
        </a:p>
      </dgm:t>
    </dgm:pt>
    <dgm:pt modelId="{E03F2135-2C3C-4A12-BBF1-B86BFA94F926}" type="pres">
      <dgm:prSet presAssocID="{2255BBCD-1B38-48D2-A00F-CE2B7B97159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B5001-FC18-4B3A-98E5-C3B2106BA6D5}" type="pres">
      <dgm:prSet presAssocID="{2255BBCD-1B38-48D2-A00F-CE2B7B971599}" presName="tile4" presStyleLbl="node1" presStyleIdx="3" presStyleCnt="4"/>
      <dgm:spPr/>
      <dgm:t>
        <a:bodyPr/>
        <a:lstStyle/>
        <a:p>
          <a:endParaRPr lang="ru-RU"/>
        </a:p>
      </dgm:t>
    </dgm:pt>
    <dgm:pt modelId="{D5AA0345-EE7B-4195-AFCD-F63D7FE42122}" type="pres">
      <dgm:prSet presAssocID="{2255BBCD-1B38-48D2-A00F-CE2B7B97159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16AED-6A6B-42E4-B2E9-8F2F5BD3D41B}" type="pres">
      <dgm:prSet presAssocID="{2255BBCD-1B38-48D2-A00F-CE2B7B971599}" presName="centerTile" presStyleLbl="fgShp" presStyleIdx="0" presStyleCnt="1" custLinFactNeighborX="-876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4C4D1-7D65-4333-B66D-1DE80CEF03C1}" type="presOf" srcId="{2255BBCD-1B38-48D2-A00F-CE2B7B971599}" destId="{8C241CCD-0699-4B7A-B932-0B1D68C1293D}" srcOrd="0" destOrd="0" presId="urn:microsoft.com/office/officeart/2005/8/layout/matrix1"/>
    <dgm:cxn modelId="{1CCB7CB3-310C-4E99-AEA6-996FF1E4E2E4}" type="presOf" srcId="{A90D260D-71FC-4C99-B1D4-25C23C145F9D}" destId="{73224365-83A3-4453-B292-9BE847239744}" srcOrd="1" destOrd="0" presId="urn:microsoft.com/office/officeart/2005/8/layout/matrix1"/>
    <dgm:cxn modelId="{1B496482-08F0-4453-BAEF-10C109D76850}" type="presOf" srcId="{548D0BC0-C312-4C73-B711-7EC0770D9C24}" destId="{EFEBDBE4-8D92-4DEA-BE40-C1AF9BE72DB1}" srcOrd="0" destOrd="0" presId="urn:microsoft.com/office/officeart/2005/8/layout/matrix1"/>
    <dgm:cxn modelId="{FD03E59C-0AE5-4DD4-AE3C-32A10DF8EFA4}" srcId="{DC6084E7-D2B5-497B-AE32-2778BE2A144E}" destId="{548D0BC0-C312-4C73-B711-7EC0770D9C24}" srcOrd="1" destOrd="0" parTransId="{B5563D01-14E9-413C-BF45-D8B9CCB16BA1}" sibTransId="{72E3D879-7DA8-437B-B055-CA14B0335FFB}"/>
    <dgm:cxn modelId="{49EF5FAE-6068-4044-B636-AC016D96D4C5}" type="presOf" srcId="{548D0BC0-C312-4C73-B711-7EC0770D9C24}" destId="{7485FC2C-B5FC-4CE0-849D-2B6F2A6E6E93}" srcOrd="1" destOrd="0" presId="urn:microsoft.com/office/officeart/2005/8/layout/matrix1"/>
    <dgm:cxn modelId="{536B51F4-9749-4F64-848F-C7026FE591F5}" type="presOf" srcId="{535C2D2E-AE35-4CC4-949C-309BA40CF4FA}" destId="{61A23572-F7B5-4FC0-80AE-F12215D87F3F}" srcOrd="0" destOrd="0" presId="urn:microsoft.com/office/officeart/2005/8/layout/matrix1"/>
    <dgm:cxn modelId="{761DDFDA-2C5A-498B-B99E-EEDE190E5CD2}" type="presOf" srcId="{535C2D2E-AE35-4CC4-949C-309BA40CF4FA}" destId="{E03F2135-2C3C-4A12-BBF1-B86BFA94F926}" srcOrd="1" destOrd="0" presId="urn:microsoft.com/office/officeart/2005/8/layout/matrix1"/>
    <dgm:cxn modelId="{E771F30A-F6BB-4735-95E5-825F9363C4C6}" srcId="{DC6084E7-D2B5-497B-AE32-2778BE2A144E}" destId="{535C2D2E-AE35-4CC4-949C-309BA40CF4FA}" srcOrd="2" destOrd="0" parTransId="{62B28CBD-7FA6-4C38-9851-8FF7B10E8A2F}" sibTransId="{A6C94B67-FAC8-4F66-B2B1-1211B952B8E4}"/>
    <dgm:cxn modelId="{2C5AF31E-B2A4-4FDC-A468-9A901C114974}" type="presOf" srcId="{65DA86E6-EF4D-41F0-81CE-2BC1AFD7ED95}" destId="{D5AA0345-EE7B-4195-AFCD-F63D7FE42122}" srcOrd="1" destOrd="0" presId="urn:microsoft.com/office/officeart/2005/8/layout/matrix1"/>
    <dgm:cxn modelId="{05551C29-0CD2-45EA-B4A8-688F1CC8F9BF}" type="presOf" srcId="{65DA86E6-EF4D-41F0-81CE-2BC1AFD7ED95}" destId="{EE4B5001-FC18-4B3A-98E5-C3B2106BA6D5}" srcOrd="0" destOrd="0" presId="urn:microsoft.com/office/officeart/2005/8/layout/matrix1"/>
    <dgm:cxn modelId="{B5FB90F9-5719-4021-A493-5D518319E483}" type="presOf" srcId="{DC6084E7-D2B5-497B-AE32-2778BE2A144E}" destId="{59416AED-6A6B-42E4-B2E9-8F2F5BD3D41B}" srcOrd="0" destOrd="0" presId="urn:microsoft.com/office/officeart/2005/8/layout/matrix1"/>
    <dgm:cxn modelId="{DDC28A0D-263A-4F32-A2EA-8FE67900B2C9}" type="presOf" srcId="{A90D260D-71FC-4C99-B1D4-25C23C145F9D}" destId="{E6B70D66-2962-4000-967E-25FE074F7080}" srcOrd="0" destOrd="0" presId="urn:microsoft.com/office/officeart/2005/8/layout/matrix1"/>
    <dgm:cxn modelId="{E27D8364-25C6-46E1-811F-1F8265C7E20C}" srcId="{DC6084E7-D2B5-497B-AE32-2778BE2A144E}" destId="{A90D260D-71FC-4C99-B1D4-25C23C145F9D}" srcOrd="0" destOrd="0" parTransId="{7B729433-E5F5-45FC-AE81-B22A6CDAD6F6}" sibTransId="{7D1F82FD-BA43-45B6-BED7-EC2769FC19A6}"/>
    <dgm:cxn modelId="{F0641BBF-A52B-4BCF-9D60-7FCF93A97F40}" srcId="{2255BBCD-1B38-48D2-A00F-CE2B7B971599}" destId="{DC6084E7-D2B5-497B-AE32-2778BE2A144E}" srcOrd="0" destOrd="0" parTransId="{3C2BF051-B823-4F5E-9F41-272A8C047781}" sibTransId="{D770489C-BA6E-45B0-92C6-A327960D70D6}"/>
    <dgm:cxn modelId="{5ED72458-4F11-406D-B7D3-8BD66E6A4F05}" srcId="{DC6084E7-D2B5-497B-AE32-2778BE2A144E}" destId="{65DA86E6-EF4D-41F0-81CE-2BC1AFD7ED95}" srcOrd="3" destOrd="0" parTransId="{D29A9F5F-2DC4-4A47-A757-72AB59E4D72F}" sibTransId="{0B2A78E2-3900-452B-A606-7FD613690647}"/>
    <dgm:cxn modelId="{159AF009-0F22-4D7E-8F3C-E6914629DBB4}" type="presParOf" srcId="{8C241CCD-0699-4B7A-B932-0B1D68C1293D}" destId="{7AA80C90-E93F-4F76-8C84-45B306A2A782}" srcOrd="0" destOrd="0" presId="urn:microsoft.com/office/officeart/2005/8/layout/matrix1"/>
    <dgm:cxn modelId="{F8E8B5DF-2E44-4BB0-B50F-03C71082B7CC}" type="presParOf" srcId="{7AA80C90-E93F-4F76-8C84-45B306A2A782}" destId="{E6B70D66-2962-4000-967E-25FE074F7080}" srcOrd="0" destOrd="0" presId="urn:microsoft.com/office/officeart/2005/8/layout/matrix1"/>
    <dgm:cxn modelId="{2B12030B-6982-4D9A-8463-5C31CFA9C72F}" type="presParOf" srcId="{7AA80C90-E93F-4F76-8C84-45B306A2A782}" destId="{73224365-83A3-4453-B292-9BE847239744}" srcOrd="1" destOrd="0" presId="urn:microsoft.com/office/officeart/2005/8/layout/matrix1"/>
    <dgm:cxn modelId="{FA726311-2740-435C-A0BE-D83770F88AD2}" type="presParOf" srcId="{7AA80C90-E93F-4F76-8C84-45B306A2A782}" destId="{EFEBDBE4-8D92-4DEA-BE40-C1AF9BE72DB1}" srcOrd="2" destOrd="0" presId="urn:microsoft.com/office/officeart/2005/8/layout/matrix1"/>
    <dgm:cxn modelId="{798735DE-1E59-40D8-88AC-3EC1C964479A}" type="presParOf" srcId="{7AA80C90-E93F-4F76-8C84-45B306A2A782}" destId="{7485FC2C-B5FC-4CE0-849D-2B6F2A6E6E93}" srcOrd="3" destOrd="0" presId="urn:microsoft.com/office/officeart/2005/8/layout/matrix1"/>
    <dgm:cxn modelId="{AC6F2476-A653-4269-814E-0976E46830CC}" type="presParOf" srcId="{7AA80C90-E93F-4F76-8C84-45B306A2A782}" destId="{61A23572-F7B5-4FC0-80AE-F12215D87F3F}" srcOrd="4" destOrd="0" presId="urn:microsoft.com/office/officeart/2005/8/layout/matrix1"/>
    <dgm:cxn modelId="{5EACD65C-C8C2-452A-89AA-5C15F0E376F7}" type="presParOf" srcId="{7AA80C90-E93F-4F76-8C84-45B306A2A782}" destId="{E03F2135-2C3C-4A12-BBF1-B86BFA94F926}" srcOrd="5" destOrd="0" presId="urn:microsoft.com/office/officeart/2005/8/layout/matrix1"/>
    <dgm:cxn modelId="{7A148BEA-4EC2-4BFC-A97F-CB8FFA979038}" type="presParOf" srcId="{7AA80C90-E93F-4F76-8C84-45B306A2A782}" destId="{EE4B5001-FC18-4B3A-98E5-C3B2106BA6D5}" srcOrd="6" destOrd="0" presId="urn:microsoft.com/office/officeart/2005/8/layout/matrix1"/>
    <dgm:cxn modelId="{409C3D95-0666-4DF2-AF91-55AFB4626140}" type="presParOf" srcId="{7AA80C90-E93F-4F76-8C84-45B306A2A782}" destId="{D5AA0345-EE7B-4195-AFCD-F63D7FE42122}" srcOrd="7" destOrd="0" presId="urn:microsoft.com/office/officeart/2005/8/layout/matrix1"/>
    <dgm:cxn modelId="{1D769E89-4B7A-42C5-8C1D-AB409B12E7E1}" type="presParOf" srcId="{8C241CCD-0699-4B7A-B932-0B1D68C1293D}" destId="{59416AED-6A6B-42E4-B2E9-8F2F5BD3D41B}" srcOrd="1" destOrd="0" presId="urn:microsoft.com/office/officeart/2005/8/layout/matrix1"/>
  </dgm:cxnLst>
  <dgm:bg/>
  <dgm:whole>
    <a:ln w="317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255BBCD-1B38-48D2-A00F-CE2B7B97159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0D260D-71FC-4C99-B1D4-25C23C145F9D}">
      <dgm:prSet phldrT="[Текст]"/>
      <dgm:spPr>
        <a:noFill/>
        <a:ln w="12700">
          <a:solidFill>
            <a:srgbClr val="90278E"/>
          </a:solidFill>
        </a:ln>
      </dgm:spPr>
      <dgm:t>
        <a:bodyPr/>
        <a:lstStyle/>
        <a:p>
          <a:r>
            <a:rPr lang="ru-RU" u="sng" dirty="0" smtClean="0">
              <a:solidFill>
                <a:schemeClr val="tx1"/>
              </a:solidFill>
            </a:rPr>
            <a:t>Налоговые льготы</a:t>
          </a:r>
          <a:endParaRPr lang="ru-RU" u="sng" dirty="0">
            <a:solidFill>
              <a:schemeClr val="tx1"/>
            </a:solidFill>
          </a:endParaRPr>
        </a:p>
      </dgm:t>
    </dgm:pt>
    <dgm:pt modelId="{7B729433-E5F5-45FC-AE81-B22A6CDAD6F6}" type="parTrans" cxnId="{E27D8364-25C6-46E1-811F-1F8265C7E20C}">
      <dgm:prSet/>
      <dgm:spPr/>
      <dgm:t>
        <a:bodyPr/>
        <a:lstStyle/>
        <a:p>
          <a:endParaRPr lang="ru-RU"/>
        </a:p>
      </dgm:t>
    </dgm:pt>
    <dgm:pt modelId="{7D1F82FD-BA43-45B6-BED7-EC2769FC19A6}" type="sibTrans" cxnId="{E27D8364-25C6-46E1-811F-1F8265C7E20C}">
      <dgm:prSet/>
      <dgm:spPr/>
      <dgm:t>
        <a:bodyPr/>
        <a:lstStyle/>
        <a:p>
          <a:endParaRPr lang="ru-RU"/>
        </a:p>
      </dgm:t>
    </dgm:pt>
    <dgm:pt modelId="{548D0BC0-C312-4C73-B711-7EC0770D9C24}">
      <dgm:prSet phldrT="[Текст]"/>
      <dgm:spPr>
        <a:noFill/>
        <a:ln w="12700">
          <a:solidFill>
            <a:srgbClr val="90278E"/>
          </a:solidFill>
        </a:ln>
      </dgm:spPr>
      <dgm:t>
        <a:bodyPr/>
        <a:lstStyle/>
        <a:p>
          <a:r>
            <a:rPr lang="ru-RU" u="sng" dirty="0" smtClean="0">
              <a:solidFill>
                <a:schemeClr val="tx1"/>
              </a:solidFill>
            </a:rPr>
            <a:t>Субсидирование </a:t>
          </a:r>
          <a:endParaRPr lang="ru-RU" u="sng" dirty="0">
            <a:solidFill>
              <a:schemeClr val="tx1"/>
            </a:solidFill>
          </a:endParaRPr>
        </a:p>
      </dgm:t>
    </dgm:pt>
    <dgm:pt modelId="{B5563D01-14E9-413C-BF45-D8B9CCB16BA1}" type="parTrans" cxnId="{FD03E59C-0AE5-4DD4-AE3C-32A10DF8EFA4}">
      <dgm:prSet/>
      <dgm:spPr/>
      <dgm:t>
        <a:bodyPr/>
        <a:lstStyle/>
        <a:p>
          <a:endParaRPr lang="ru-RU"/>
        </a:p>
      </dgm:t>
    </dgm:pt>
    <dgm:pt modelId="{72E3D879-7DA8-437B-B055-CA14B0335FFB}" type="sibTrans" cxnId="{FD03E59C-0AE5-4DD4-AE3C-32A10DF8EFA4}">
      <dgm:prSet/>
      <dgm:spPr/>
      <dgm:t>
        <a:bodyPr/>
        <a:lstStyle/>
        <a:p>
          <a:endParaRPr lang="ru-RU"/>
        </a:p>
      </dgm:t>
    </dgm:pt>
    <dgm:pt modelId="{535C2D2E-AE35-4CC4-949C-309BA40CF4FA}">
      <dgm:prSet phldrT="[Текст]"/>
      <dgm:spPr>
        <a:noFill/>
        <a:ln w="12700">
          <a:solidFill>
            <a:srgbClr val="90278E"/>
          </a:solidFill>
        </a:ln>
      </dgm:spPr>
      <dgm:t>
        <a:bodyPr/>
        <a:lstStyle/>
        <a:p>
          <a:r>
            <a:rPr lang="ru-RU" u="sng" dirty="0" smtClean="0">
              <a:solidFill>
                <a:schemeClr val="tx1"/>
              </a:solidFill>
            </a:rPr>
            <a:t>Смягчение ответственности</a:t>
          </a:r>
          <a:endParaRPr lang="ru-RU" u="sng" dirty="0">
            <a:solidFill>
              <a:schemeClr val="tx1"/>
            </a:solidFill>
          </a:endParaRPr>
        </a:p>
      </dgm:t>
    </dgm:pt>
    <dgm:pt modelId="{62B28CBD-7FA6-4C38-9851-8FF7B10E8A2F}" type="parTrans" cxnId="{E771F30A-F6BB-4735-95E5-825F9363C4C6}">
      <dgm:prSet/>
      <dgm:spPr/>
      <dgm:t>
        <a:bodyPr/>
        <a:lstStyle/>
        <a:p>
          <a:endParaRPr lang="ru-RU"/>
        </a:p>
      </dgm:t>
    </dgm:pt>
    <dgm:pt modelId="{A6C94B67-FAC8-4F66-B2B1-1211B952B8E4}" type="sibTrans" cxnId="{E771F30A-F6BB-4735-95E5-825F9363C4C6}">
      <dgm:prSet/>
      <dgm:spPr/>
      <dgm:t>
        <a:bodyPr/>
        <a:lstStyle/>
        <a:p>
          <a:endParaRPr lang="ru-RU"/>
        </a:p>
      </dgm:t>
    </dgm:pt>
    <dgm:pt modelId="{65DA86E6-EF4D-41F0-81CE-2BC1AFD7ED95}">
      <dgm:prSet phldrT="[Текст]"/>
      <dgm:spPr>
        <a:noFill/>
        <a:ln w="12700">
          <a:solidFill>
            <a:srgbClr val="90278E"/>
          </a:solidFill>
        </a:ln>
      </dgm:spPr>
      <dgm:t>
        <a:bodyPr/>
        <a:lstStyle/>
        <a:p>
          <a:r>
            <a:rPr lang="ru-RU" u="sng" dirty="0" smtClean="0">
              <a:solidFill>
                <a:schemeClr val="tx1"/>
              </a:solidFill>
            </a:rPr>
            <a:t>Упрощение отчетности</a:t>
          </a:r>
          <a:endParaRPr lang="ru-RU" u="sng" dirty="0">
            <a:solidFill>
              <a:schemeClr val="tx1"/>
            </a:solidFill>
          </a:endParaRPr>
        </a:p>
      </dgm:t>
    </dgm:pt>
    <dgm:pt modelId="{D29A9F5F-2DC4-4A47-A757-72AB59E4D72F}" type="parTrans" cxnId="{5ED72458-4F11-406D-B7D3-8BD66E6A4F05}">
      <dgm:prSet/>
      <dgm:spPr/>
      <dgm:t>
        <a:bodyPr/>
        <a:lstStyle/>
        <a:p>
          <a:endParaRPr lang="ru-RU"/>
        </a:p>
      </dgm:t>
    </dgm:pt>
    <dgm:pt modelId="{0B2A78E2-3900-452B-A606-7FD613690647}" type="sibTrans" cxnId="{5ED72458-4F11-406D-B7D3-8BD66E6A4F05}">
      <dgm:prSet/>
      <dgm:spPr/>
      <dgm:t>
        <a:bodyPr/>
        <a:lstStyle/>
        <a:p>
          <a:endParaRPr lang="ru-RU"/>
        </a:p>
      </dgm:t>
    </dgm:pt>
    <dgm:pt modelId="{DC6084E7-D2B5-497B-AE32-2778BE2A144E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Выгоды, преимущества</a:t>
          </a:r>
          <a:endParaRPr lang="ru-RU" dirty="0"/>
        </a:p>
      </dgm:t>
    </dgm:pt>
    <dgm:pt modelId="{D770489C-BA6E-45B0-92C6-A327960D70D6}" type="sibTrans" cxnId="{F0641BBF-A52B-4BCF-9D60-7FCF93A97F40}">
      <dgm:prSet/>
      <dgm:spPr/>
      <dgm:t>
        <a:bodyPr/>
        <a:lstStyle/>
        <a:p>
          <a:endParaRPr lang="ru-RU"/>
        </a:p>
      </dgm:t>
    </dgm:pt>
    <dgm:pt modelId="{3C2BF051-B823-4F5E-9F41-272A8C047781}" type="parTrans" cxnId="{F0641BBF-A52B-4BCF-9D60-7FCF93A97F40}">
      <dgm:prSet/>
      <dgm:spPr/>
      <dgm:t>
        <a:bodyPr/>
        <a:lstStyle/>
        <a:p>
          <a:endParaRPr lang="ru-RU"/>
        </a:p>
      </dgm:t>
    </dgm:pt>
    <dgm:pt modelId="{8C241CCD-0699-4B7A-B932-0B1D68C1293D}" type="pres">
      <dgm:prSet presAssocID="{2255BBCD-1B38-48D2-A00F-CE2B7B97159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A80C90-E93F-4F76-8C84-45B306A2A782}" type="pres">
      <dgm:prSet presAssocID="{2255BBCD-1B38-48D2-A00F-CE2B7B971599}" presName="matrix" presStyleCnt="0"/>
      <dgm:spPr/>
    </dgm:pt>
    <dgm:pt modelId="{E6B70D66-2962-4000-967E-25FE074F7080}" type="pres">
      <dgm:prSet presAssocID="{2255BBCD-1B38-48D2-A00F-CE2B7B971599}" presName="tile1" presStyleLbl="node1" presStyleIdx="0" presStyleCnt="4" custLinFactNeighborX="-30974" custLinFactNeighborY="877"/>
      <dgm:spPr/>
      <dgm:t>
        <a:bodyPr/>
        <a:lstStyle/>
        <a:p>
          <a:endParaRPr lang="ru-RU"/>
        </a:p>
      </dgm:t>
    </dgm:pt>
    <dgm:pt modelId="{73224365-83A3-4453-B292-9BE847239744}" type="pres">
      <dgm:prSet presAssocID="{2255BBCD-1B38-48D2-A00F-CE2B7B97159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BDBE4-8D92-4DEA-BE40-C1AF9BE72DB1}" type="pres">
      <dgm:prSet presAssocID="{2255BBCD-1B38-48D2-A00F-CE2B7B971599}" presName="tile2" presStyleLbl="node1" presStyleIdx="1" presStyleCnt="4"/>
      <dgm:spPr/>
      <dgm:t>
        <a:bodyPr/>
        <a:lstStyle/>
        <a:p>
          <a:endParaRPr lang="ru-RU"/>
        </a:p>
      </dgm:t>
    </dgm:pt>
    <dgm:pt modelId="{7485FC2C-B5FC-4CE0-849D-2B6F2A6E6E93}" type="pres">
      <dgm:prSet presAssocID="{2255BBCD-1B38-48D2-A00F-CE2B7B97159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A23572-F7B5-4FC0-80AE-F12215D87F3F}" type="pres">
      <dgm:prSet presAssocID="{2255BBCD-1B38-48D2-A00F-CE2B7B971599}" presName="tile3" presStyleLbl="node1" presStyleIdx="2" presStyleCnt="4"/>
      <dgm:spPr/>
      <dgm:t>
        <a:bodyPr/>
        <a:lstStyle/>
        <a:p>
          <a:endParaRPr lang="ru-RU"/>
        </a:p>
      </dgm:t>
    </dgm:pt>
    <dgm:pt modelId="{E03F2135-2C3C-4A12-BBF1-B86BFA94F926}" type="pres">
      <dgm:prSet presAssocID="{2255BBCD-1B38-48D2-A00F-CE2B7B97159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B5001-FC18-4B3A-98E5-C3B2106BA6D5}" type="pres">
      <dgm:prSet presAssocID="{2255BBCD-1B38-48D2-A00F-CE2B7B971599}" presName="tile4" presStyleLbl="node1" presStyleIdx="3" presStyleCnt="4"/>
      <dgm:spPr/>
      <dgm:t>
        <a:bodyPr/>
        <a:lstStyle/>
        <a:p>
          <a:endParaRPr lang="ru-RU"/>
        </a:p>
      </dgm:t>
    </dgm:pt>
    <dgm:pt modelId="{D5AA0345-EE7B-4195-AFCD-F63D7FE42122}" type="pres">
      <dgm:prSet presAssocID="{2255BBCD-1B38-48D2-A00F-CE2B7B97159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16AED-6A6B-42E4-B2E9-8F2F5BD3D41B}" type="pres">
      <dgm:prSet presAssocID="{2255BBCD-1B38-48D2-A00F-CE2B7B971599}" presName="centerTile" presStyleLbl="fgShp" presStyleIdx="0" presStyleCnt="1" custLinFactNeighborX="-876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7380001-8466-477E-82C6-C3636E4AEB8E}" type="presOf" srcId="{65DA86E6-EF4D-41F0-81CE-2BC1AFD7ED95}" destId="{D5AA0345-EE7B-4195-AFCD-F63D7FE42122}" srcOrd="1" destOrd="0" presId="urn:microsoft.com/office/officeart/2005/8/layout/matrix1"/>
    <dgm:cxn modelId="{FD03E59C-0AE5-4DD4-AE3C-32A10DF8EFA4}" srcId="{DC6084E7-D2B5-497B-AE32-2778BE2A144E}" destId="{548D0BC0-C312-4C73-B711-7EC0770D9C24}" srcOrd="1" destOrd="0" parTransId="{B5563D01-14E9-413C-BF45-D8B9CCB16BA1}" sibTransId="{72E3D879-7DA8-437B-B055-CA14B0335FFB}"/>
    <dgm:cxn modelId="{E264231F-2466-4637-A9FB-7840BED35982}" type="presOf" srcId="{548D0BC0-C312-4C73-B711-7EC0770D9C24}" destId="{EFEBDBE4-8D92-4DEA-BE40-C1AF9BE72DB1}" srcOrd="0" destOrd="0" presId="urn:microsoft.com/office/officeart/2005/8/layout/matrix1"/>
    <dgm:cxn modelId="{4FA90166-45E9-4404-BFE7-D9E017071354}" type="presOf" srcId="{535C2D2E-AE35-4CC4-949C-309BA40CF4FA}" destId="{E03F2135-2C3C-4A12-BBF1-B86BFA94F926}" srcOrd="1" destOrd="0" presId="urn:microsoft.com/office/officeart/2005/8/layout/matrix1"/>
    <dgm:cxn modelId="{2F3BFBE6-FC05-404D-9E74-973A338BD4F8}" type="presOf" srcId="{DC6084E7-D2B5-497B-AE32-2778BE2A144E}" destId="{59416AED-6A6B-42E4-B2E9-8F2F5BD3D41B}" srcOrd="0" destOrd="0" presId="urn:microsoft.com/office/officeart/2005/8/layout/matrix1"/>
    <dgm:cxn modelId="{E771F30A-F6BB-4735-95E5-825F9363C4C6}" srcId="{DC6084E7-D2B5-497B-AE32-2778BE2A144E}" destId="{535C2D2E-AE35-4CC4-949C-309BA40CF4FA}" srcOrd="2" destOrd="0" parTransId="{62B28CBD-7FA6-4C38-9851-8FF7B10E8A2F}" sibTransId="{A6C94B67-FAC8-4F66-B2B1-1211B952B8E4}"/>
    <dgm:cxn modelId="{5A41CC4A-2297-41AC-B895-6C46C257A50C}" type="presOf" srcId="{65DA86E6-EF4D-41F0-81CE-2BC1AFD7ED95}" destId="{EE4B5001-FC18-4B3A-98E5-C3B2106BA6D5}" srcOrd="0" destOrd="0" presId="urn:microsoft.com/office/officeart/2005/8/layout/matrix1"/>
    <dgm:cxn modelId="{F7472066-88DB-4530-964F-D5089CCA6D82}" type="presOf" srcId="{535C2D2E-AE35-4CC4-949C-309BA40CF4FA}" destId="{61A23572-F7B5-4FC0-80AE-F12215D87F3F}" srcOrd="0" destOrd="0" presId="urn:microsoft.com/office/officeart/2005/8/layout/matrix1"/>
    <dgm:cxn modelId="{2BDC5FF6-26A9-4BC9-92FF-F5074B87580E}" type="presOf" srcId="{2255BBCD-1B38-48D2-A00F-CE2B7B971599}" destId="{8C241CCD-0699-4B7A-B932-0B1D68C1293D}" srcOrd="0" destOrd="0" presId="urn:microsoft.com/office/officeart/2005/8/layout/matrix1"/>
    <dgm:cxn modelId="{534469FA-8223-4B56-9B04-6A93162EA171}" type="presOf" srcId="{548D0BC0-C312-4C73-B711-7EC0770D9C24}" destId="{7485FC2C-B5FC-4CE0-849D-2B6F2A6E6E93}" srcOrd="1" destOrd="0" presId="urn:microsoft.com/office/officeart/2005/8/layout/matrix1"/>
    <dgm:cxn modelId="{E27D8364-25C6-46E1-811F-1F8265C7E20C}" srcId="{DC6084E7-D2B5-497B-AE32-2778BE2A144E}" destId="{A90D260D-71FC-4C99-B1D4-25C23C145F9D}" srcOrd="0" destOrd="0" parTransId="{7B729433-E5F5-45FC-AE81-B22A6CDAD6F6}" sibTransId="{7D1F82FD-BA43-45B6-BED7-EC2769FC19A6}"/>
    <dgm:cxn modelId="{F0641BBF-A52B-4BCF-9D60-7FCF93A97F40}" srcId="{2255BBCD-1B38-48D2-A00F-CE2B7B971599}" destId="{DC6084E7-D2B5-497B-AE32-2778BE2A144E}" srcOrd="0" destOrd="0" parTransId="{3C2BF051-B823-4F5E-9F41-272A8C047781}" sibTransId="{D770489C-BA6E-45B0-92C6-A327960D70D6}"/>
    <dgm:cxn modelId="{5ED72458-4F11-406D-B7D3-8BD66E6A4F05}" srcId="{DC6084E7-D2B5-497B-AE32-2778BE2A144E}" destId="{65DA86E6-EF4D-41F0-81CE-2BC1AFD7ED95}" srcOrd="3" destOrd="0" parTransId="{D29A9F5F-2DC4-4A47-A757-72AB59E4D72F}" sibTransId="{0B2A78E2-3900-452B-A606-7FD613690647}"/>
    <dgm:cxn modelId="{1490E4FB-5BD4-42D5-801D-7A23871F8C21}" type="presOf" srcId="{A90D260D-71FC-4C99-B1D4-25C23C145F9D}" destId="{73224365-83A3-4453-B292-9BE847239744}" srcOrd="1" destOrd="0" presId="urn:microsoft.com/office/officeart/2005/8/layout/matrix1"/>
    <dgm:cxn modelId="{9068FB74-1928-4EB9-AF45-6DBCCA771691}" type="presOf" srcId="{A90D260D-71FC-4C99-B1D4-25C23C145F9D}" destId="{E6B70D66-2962-4000-967E-25FE074F7080}" srcOrd="0" destOrd="0" presId="urn:microsoft.com/office/officeart/2005/8/layout/matrix1"/>
    <dgm:cxn modelId="{66E0D142-4ABD-42C2-B85D-8A10CA8139B6}" type="presParOf" srcId="{8C241CCD-0699-4B7A-B932-0B1D68C1293D}" destId="{7AA80C90-E93F-4F76-8C84-45B306A2A782}" srcOrd="0" destOrd="0" presId="urn:microsoft.com/office/officeart/2005/8/layout/matrix1"/>
    <dgm:cxn modelId="{60261548-B354-4522-9E55-8ACF909FBFDF}" type="presParOf" srcId="{7AA80C90-E93F-4F76-8C84-45B306A2A782}" destId="{E6B70D66-2962-4000-967E-25FE074F7080}" srcOrd="0" destOrd="0" presId="urn:microsoft.com/office/officeart/2005/8/layout/matrix1"/>
    <dgm:cxn modelId="{A2BE675F-0A08-44D1-8318-BEE473F6564C}" type="presParOf" srcId="{7AA80C90-E93F-4F76-8C84-45B306A2A782}" destId="{73224365-83A3-4453-B292-9BE847239744}" srcOrd="1" destOrd="0" presId="urn:microsoft.com/office/officeart/2005/8/layout/matrix1"/>
    <dgm:cxn modelId="{4F349127-5FCE-4922-9324-0A91A5A68BFC}" type="presParOf" srcId="{7AA80C90-E93F-4F76-8C84-45B306A2A782}" destId="{EFEBDBE4-8D92-4DEA-BE40-C1AF9BE72DB1}" srcOrd="2" destOrd="0" presId="urn:microsoft.com/office/officeart/2005/8/layout/matrix1"/>
    <dgm:cxn modelId="{A74608F0-08AF-4D72-9A7F-F0ABBB993B81}" type="presParOf" srcId="{7AA80C90-E93F-4F76-8C84-45B306A2A782}" destId="{7485FC2C-B5FC-4CE0-849D-2B6F2A6E6E93}" srcOrd="3" destOrd="0" presId="urn:microsoft.com/office/officeart/2005/8/layout/matrix1"/>
    <dgm:cxn modelId="{B3A9495C-915F-4217-8E4B-0E1B58986B90}" type="presParOf" srcId="{7AA80C90-E93F-4F76-8C84-45B306A2A782}" destId="{61A23572-F7B5-4FC0-80AE-F12215D87F3F}" srcOrd="4" destOrd="0" presId="urn:microsoft.com/office/officeart/2005/8/layout/matrix1"/>
    <dgm:cxn modelId="{81C409B5-62DB-4E21-B1A1-9EE3B3F99897}" type="presParOf" srcId="{7AA80C90-E93F-4F76-8C84-45B306A2A782}" destId="{E03F2135-2C3C-4A12-BBF1-B86BFA94F926}" srcOrd="5" destOrd="0" presId="urn:microsoft.com/office/officeart/2005/8/layout/matrix1"/>
    <dgm:cxn modelId="{F2FAF70F-BDFB-41E2-A415-FB5F2328597B}" type="presParOf" srcId="{7AA80C90-E93F-4F76-8C84-45B306A2A782}" destId="{EE4B5001-FC18-4B3A-98E5-C3B2106BA6D5}" srcOrd="6" destOrd="0" presId="urn:microsoft.com/office/officeart/2005/8/layout/matrix1"/>
    <dgm:cxn modelId="{CD988711-9F23-4DA0-84B0-3C7E53B0CA25}" type="presParOf" srcId="{7AA80C90-E93F-4F76-8C84-45B306A2A782}" destId="{D5AA0345-EE7B-4195-AFCD-F63D7FE42122}" srcOrd="7" destOrd="0" presId="urn:microsoft.com/office/officeart/2005/8/layout/matrix1"/>
    <dgm:cxn modelId="{A0B90B5C-701D-4601-8430-978AADD123BB}" type="presParOf" srcId="{8C241CCD-0699-4B7A-B932-0B1D68C1293D}" destId="{59416AED-6A6B-42E4-B2E9-8F2F5BD3D41B}" srcOrd="1" destOrd="0" presId="urn:microsoft.com/office/officeart/2005/8/layout/matrix1"/>
  </dgm:cxnLst>
  <dgm:bg/>
  <dgm:whole>
    <a:ln w="317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FF4755-EC20-4518-B8A3-D70E655447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9454D77-6E5D-4ED0-B126-36F816F9C07E}">
      <dgm:prSet custT="1"/>
      <dgm:spPr/>
      <dgm:t>
        <a:bodyPr/>
        <a:lstStyle/>
        <a:p>
          <a:pPr algn="just"/>
          <a:r>
            <a:rPr lang="ru-RU" sz="2800" dirty="0" smtClean="0">
              <a:solidFill>
                <a:schemeClr val="tx1"/>
              </a:solidFill>
            </a:rPr>
            <a:t>Описание новых или изменения существующих функций, полномочий, обязанностей или прав</a:t>
          </a:r>
          <a:endParaRPr lang="ru-RU" sz="2800" dirty="0">
            <a:solidFill>
              <a:schemeClr val="tx1"/>
            </a:solidFill>
          </a:endParaRPr>
        </a:p>
      </dgm:t>
    </dgm:pt>
    <dgm:pt modelId="{BD6ED062-40EF-4D9D-8437-7A5ADA545035}" type="parTrans" cxnId="{B1219597-C2B1-413F-90A7-01CB464726BC}">
      <dgm:prSet/>
      <dgm:spPr/>
      <dgm:t>
        <a:bodyPr/>
        <a:lstStyle/>
        <a:p>
          <a:endParaRPr lang="ru-RU"/>
        </a:p>
      </dgm:t>
    </dgm:pt>
    <dgm:pt modelId="{416F4E5E-47F3-4259-B74B-ED3F41B96D9D}" type="sibTrans" cxnId="{B1219597-C2B1-413F-90A7-01CB464726BC}">
      <dgm:prSet/>
      <dgm:spPr/>
      <dgm:t>
        <a:bodyPr/>
        <a:lstStyle/>
        <a:p>
          <a:endParaRPr lang="ru-RU"/>
        </a:p>
      </dgm:t>
    </dgm:pt>
    <dgm:pt modelId="{D213309C-5CC6-4C1F-AD31-36AC9970D7B1}">
      <dgm:prSet custT="1"/>
      <dgm:spPr/>
      <dgm:t>
        <a:bodyPr/>
        <a:lstStyle/>
        <a:p>
          <a:pPr algn="just"/>
          <a:r>
            <a:rPr lang="ru-RU" sz="2800" dirty="0" smtClean="0">
              <a:solidFill>
                <a:schemeClr val="tx1"/>
              </a:solidFill>
            </a:rPr>
            <a:t>Порядок</a:t>
          </a:r>
          <a:r>
            <a:rPr lang="ru-RU" sz="2800" dirty="0" smtClean="0"/>
            <a:t> </a:t>
          </a:r>
          <a:r>
            <a:rPr lang="ru-RU" sz="2800" dirty="0" smtClean="0">
              <a:solidFill>
                <a:schemeClr val="tx1"/>
              </a:solidFill>
            </a:rPr>
            <a:t>реализации</a:t>
          </a:r>
          <a:endParaRPr lang="ru-RU" sz="2800" dirty="0">
            <a:solidFill>
              <a:schemeClr val="tx1"/>
            </a:solidFill>
          </a:endParaRPr>
        </a:p>
      </dgm:t>
    </dgm:pt>
    <dgm:pt modelId="{DBE0CF65-94D6-4B64-963E-5C45B63C0859}" type="parTrans" cxnId="{DA601871-0587-461C-86FC-F7661AC029ED}">
      <dgm:prSet/>
      <dgm:spPr/>
      <dgm:t>
        <a:bodyPr/>
        <a:lstStyle/>
        <a:p>
          <a:endParaRPr lang="ru-RU"/>
        </a:p>
      </dgm:t>
    </dgm:pt>
    <dgm:pt modelId="{1C4EC4EB-801B-45BC-953F-BA3810DBEBC6}" type="sibTrans" cxnId="{DA601871-0587-461C-86FC-F7661AC029ED}">
      <dgm:prSet/>
      <dgm:spPr/>
      <dgm:t>
        <a:bodyPr/>
        <a:lstStyle/>
        <a:p>
          <a:endParaRPr lang="ru-RU"/>
        </a:p>
      </dgm:t>
    </dgm:pt>
    <dgm:pt modelId="{25FDC614-FC45-4206-AFE5-7748F4BA3A13}">
      <dgm:prSet custT="1"/>
      <dgm:spPr/>
      <dgm:t>
        <a:bodyPr/>
        <a:lstStyle/>
        <a:p>
          <a:pPr algn="just"/>
          <a:r>
            <a:rPr lang="ru-RU" sz="2800" dirty="0" smtClean="0">
              <a:solidFill>
                <a:schemeClr val="tx1"/>
              </a:solidFill>
            </a:rPr>
            <a:t>Оценка изменения трудозатрат и(или) потребностей в иных ресурсах</a:t>
          </a:r>
          <a:endParaRPr lang="ru-RU" sz="2800" dirty="0">
            <a:solidFill>
              <a:schemeClr val="tx1"/>
            </a:solidFill>
          </a:endParaRPr>
        </a:p>
      </dgm:t>
    </dgm:pt>
    <dgm:pt modelId="{3C13107D-12BB-4C7E-BE4F-30BE43D6B73E}" type="parTrans" cxnId="{3BF8984C-9F19-4962-A978-2FA13B744107}">
      <dgm:prSet/>
      <dgm:spPr/>
      <dgm:t>
        <a:bodyPr/>
        <a:lstStyle/>
        <a:p>
          <a:endParaRPr lang="ru-RU"/>
        </a:p>
      </dgm:t>
    </dgm:pt>
    <dgm:pt modelId="{7831DFF5-5728-46EF-A944-278D43E403F9}" type="sibTrans" cxnId="{3BF8984C-9F19-4962-A978-2FA13B744107}">
      <dgm:prSet/>
      <dgm:spPr/>
      <dgm:t>
        <a:bodyPr/>
        <a:lstStyle/>
        <a:p>
          <a:endParaRPr lang="ru-RU"/>
        </a:p>
      </dgm:t>
    </dgm:pt>
    <dgm:pt modelId="{06A820F1-2908-4A87-90B6-A6AFB697CB63}">
      <dgm:prSet custT="1"/>
      <dgm:spPr/>
      <dgm:t>
        <a:bodyPr/>
        <a:lstStyle/>
        <a:p>
          <a:pPr algn="just"/>
          <a:r>
            <a:rPr lang="ru-RU" sz="2800" dirty="0" smtClean="0">
              <a:solidFill>
                <a:schemeClr val="tx1"/>
              </a:solidFill>
            </a:rPr>
            <a:t>Количественная оценка расходов и возможных поступлений</a:t>
          </a:r>
          <a:endParaRPr lang="ru-RU" sz="2800" dirty="0">
            <a:solidFill>
              <a:schemeClr val="tx1"/>
            </a:solidFill>
          </a:endParaRPr>
        </a:p>
      </dgm:t>
    </dgm:pt>
    <dgm:pt modelId="{4F628BDD-7CF9-4E92-9284-1B7E373B1BEF}" type="parTrans" cxnId="{0A13B94A-2D26-4F0F-A040-150F88A58637}">
      <dgm:prSet/>
      <dgm:spPr/>
      <dgm:t>
        <a:bodyPr/>
        <a:lstStyle/>
        <a:p>
          <a:endParaRPr lang="ru-RU"/>
        </a:p>
      </dgm:t>
    </dgm:pt>
    <dgm:pt modelId="{BC4526F5-2B7B-4D59-B9DE-C4431D432B39}" type="sibTrans" cxnId="{0A13B94A-2D26-4F0F-A040-150F88A58637}">
      <dgm:prSet/>
      <dgm:spPr/>
      <dgm:t>
        <a:bodyPr/>
        <a:lstStyle/>
        <a:p>
          <a:endParaRPr lang="ru-RU"/>
        </a:p>
      </dgm:t>
    </dgm:pt>
    <dgm:pt modelId="{2CC650C9-7DD6-49EE-B6A3-4D31C75FC1F5}" type="pres">
      <dgm:prSet presAssocID="{1FFF4755-EC20-4518-B8A3-D70E655447E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7DD279E-329D-4DB6-BD1D-40465D2FE250}" type="pres">
      <dgm:prSet presAssocID="{1FFF4755-EC20-4518-B8A3-D70E655447E2}" presName="Name1" presStyleCnt="0"/>
      <dgm:spPr/>
    </dgm:pt>
    <dgm:pt modelId="{B0B2D95E-CA13-4848-8A7D-13CFA24582E3}" type="pres">
      <dgm:prSet presAssocID="{1FFF4755-EC20-4518-B8A3-D70E655447E2}" presName="cycle" presStyleCnt="0"/>
      <dgm:spPr/>
    </dgm:pt>
    <dgm:pt modelId="{C6D880FE-A6A2-4E8A-9A6B-2D0247290834}" type="pres">
      <dgm:prSet presAssocID="{1FFF4755-EC20-4518-B8A3-D70E655447E2}" presName="srcNode" presStyleLbl="node1" presStyleIdx="0" presStyleCnt="4"/>
      <dgm:spPr/>
    </dgm:pt>
    <dgm:pt modelId="{D1F2312F-9787-4FCC-8AED-A5EC7E873FCB}" type="pres">
      <dgm:prSet presAssocID="{1FFF4755-EC20-4518-B8A3-D70E655447E2}" presName="conn" presStyleLbl="parChTrans1D2" presStyleIdx="0" presStyleCnt="1"/>
      <dgm:spPr/>
      <dgm:t>
        <a:bodyPr/>
        <a:lstStyle/>
        <a:p>
          <a:endParaRPr lang="ru-RU"/>
        </a:p>
      </dgm:t>
    </dgm:pt>
    <dgm:pt modelId="{45A48FFC-350F-4423-B20A-E1F65945C4DD}" type="pres">
      <dgm:prSet presAssocID="{1FFF4755-EC20-4518-B8A3-D70E655447E2}" presName="extraNode" presStyleLbl="node1" presStyleIdx="0" presStyleCnt="4"/>
      <dgm:spPr/>
    </dgm:pt>
    <dgm:pt modelId="{82F735E5-1A34-4534-8C9D-8997BD9830BE}" type="pres">
      <dgm:prSet presAssocID="{1FFF4755-EC20-4518-B8A3-D70E655447E2}" presName="dstNode" presStyleLbl="node1" presStyleIdx="0" presStyleCnt="4"/>
      <dgm:spPr/>
    </dgm:pt>
    <dgm:pt modelId="{4974E79B-F8FA-4F03-939C-B8655CEDD191}" type="pres">
      <dgm:prSet presAssocID="{49454D77-6E5D-4ED0-B126-36F816F9C07E}" presName="text_1" presStyleLbl="node1" presStyleIdx="0" presStyleCnt="4" custScaleY="133383" custLinFactNeighborX="834" custLinFactNeighborY="102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3A558-7CCB-49DB-AF26-3235DC4551F7}" type="pres">
      <dgm:prSet presAssocID="{49454D77-6E5D-4ED0-B126-36F816F9C07E}" presName="accent_1" presStyleCnt="0"/>
      <dgm:spPr/>
    </dgm:pt>
    <dgm:pt modelId="{FCAB7176-17CC-4F48-9358-DFD3F506C9E8}" type="pres">
      <dgm:prSet presAssocID="{49454D77-6E5D-4ED0-B126-36F816F9C07E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50142AF1-A164-4EA6-80DE-0166C44E92C7}" type="pres">
      <dgm:prSet presAssocID="{D213309C-5CC6-4C1F-AD31-36AC9970D7B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3E52A-A30C-4DC2-B073-345281A8EF0B}" type="pres">
      <dgm:prSet presAssocID="{D213309C-5CC6-4C1F-AD31-36AC9970D7B1}" presName="accent_2" presStyleCnt="0"/>
      <dgm:spPr/>
    </dgm:pt>
    <dgm:pt modelId="{11FE06E4-AA1F-46AA-A4C5-F6B617AD793E}" type="pres">
      <dgm:prSet presAssocID="{D213309C-5CC6-4C1F-AD31-36AC9970D7B1}" presName="accentRepeatNode" presStyleLbl="solidFgAcc1" presStyleIdx="1" presStyleCnt="4"/>
      <dgm:spPr/>
    </dgm:pt>
    <dgm:pt modelId="{5632112F-5C6F-4595-B0F6-664B3FE76860}" type="pres">
      <dgm:prSet presAssocID="{25FDC614-FC45-4206-AFE5-7748F4BA3A1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BE642-582F-4666-A3AB-B241A30F1F3D}" type="pres">
      <dgm:prSet presAssocID="{25FDC614-FC45-4206-AFE5-7748F4BA3A13}" presName="accent_3" presStyleCnt="0"/>
      <dgm:spPr/>
    </dgm:pt>
    <dgm:pt modelId="{53292168-B3CB-44BA-A345-531520AD824E}" type="pres">
      <dgm:prSet presAssocID="{25FDC614-FC45-4206-AFE5-7748F4BA3A13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AD73412-8866-4D86-978F-D722BF2DD70B}" type="pres">
      <dgm:prSet presAssocID="{06A820F1-2908-4A87-90B6-A6AFB697CB6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3434-F825-4CFF-ACA9-6C3296E3FB17}" type="pres">
      <dgm:prSet presAssocID="{06A820F1-2908-4A87-90B6-A6AFB697CB63}" presName="accent_4" presStyleCnt="0"/>
      <dgm:spPr/>
    </dgm:pt>
    <dgm:pt modelId="{19DCECD0-F056-46D9-B1E1-601145AF6F6A}" type="pres">
      <dgm:prSet presAssocID="{06A820F1-2908-4A87-90B6-A6AFB697CB63}" presName="accentRepeatNode" presStyleLbl="solidFgAcc1" presStyleIdx="3" presStyleCnt="4"/>
      <dgm:spPr/>
    </dgm:pt>
  </dgm:ptLst>
  <dgm:cxnLst>
    <dgm:cxn modelId="{0A13B94A-2D26-4F0F-A040-150F88A58637}" srcId="{1FFF4755-EC20-4518-B8A3-D70E655447E2}" destId="{06A820F1-2908-4A87-90B6-A6AFB697CB63}" srcOrd="3" destOrd="0" parTransId="{4F628BDD-7CF9-4E92-9284-1B7E373B1BEF}" sibTransId="{BC4526F5-2B7B-4D59-B9DE-C4431D432B39}"/>
    <dgm:cxn modelId="{E0D623EC-0D91-4F43-BC55-748D480A71E1}" type="presOf" srcId="{D213309C-5CC6-4C1F-AD31-36AC9970D7B1}" destId="{50142AF1-A164-4EA6-80DE-0166C44E92C7}" srcOrd="0" destOrd="0" presId="urn:microsoft.com/office/officeart/2008/layout/VerticalCurvedList"/>
    <dgm:cxn modelId="{271064A6-52E7-43FF-AB8D-1C27864FF27E}" type="presOf" srcId="{25FDC614-FC45-4206-AFE5-7748F4BA3A13}" destId="{5632112F-5C6F-4595-B0F6-664B3FE76860}" srcOrd="0" destOrd="0" presId="urn:microsoft.com/office/officeart/2008/layout/VerticalCurvedList"/>
    <dgm:cxn modelId="{8C4D1160-E0A8-4E95-B149-52E4EC1586D1}" type="presOf" srcId="{1FFF4755-EC20-4518-B8A3-D70E655447E2}" destId="{2CC650C9-7DD6-49EE-B6A3-4D31C75FC1F5}" srcOrd="0" destOrd="0" presId="urn:microsoft.com/office/officeart/2008/layout/VerticalCurvedList"/>
    <dgm:cxn modelId="{B1219597-C2B1-413F-90A7-01CB464726BC}" srcId="{1FFF4755-EC20-4518-B8A3-D70E655447E2}" destId="{49454D77-6E5D-4ED0-B126-36F816F9C07E}" srcOrd="0" destOrd="0" parTransId="{BD6ED062-40EF-4D9D-8437-7A5ADA545035}" sibTransId="{416F4E5E-47F3-4259-B74B-ED3F41B96D9D}"/>
    <dgm:cxn modelId="{233E65E0-3BA8-442C-8000-8A1400D52360}" type="presOf" srcId="{06A820F1-2908-4A87-90B6-A6AFB697CB63}" destId="{6AD73412-8866-4D86-978F-D722BF2DD70B}" srcOrd="0" destOrd="0" presId="urn:microsoft.com/office/officeart/2008/layout/VerticalCurvedList"/>
    <dgm:cxn modelId="{3BF8984C-9F19-4962-A978-2FA13B744107}" srcId="{1FFF4755-EC20-4518-B8A3-D70E655447E2}" destId="{25FDC614-FC45-4206-AFE5-7748F4BA3A13}" srcOrd="2" destOrd="0" parTransId="{3C13107D-12BB-4C7E-BE4F-30BE43D6B73E}" sibTransId="{7831DFF5-5728-46EF-A944-278D43E403F9}"/>
    <dgm:cxn modelId="{23CAEF9E-46F0-4783-8736-A3DB1380D54B}" type="presOf" srcId="{416F4E5E-47F3-4259-B74B-ED3F41B96D9D}" destId="{D1F2312F-9787-4FCC-8AED-A5EC7E873FCB}" srcOrd="0" destOrd="0" presId="urn:microsoft.com/office/officeart/2008/layout/VerticalCurvedList"/>
    <dgm:cxn modelId="{DA601871-0587-461C-86FC-F7661AC029ED}" srcId="{1FFF4755-EC20-4518-B8A3-D70E655447E2}" destId="{D213309C-5CC6-4C1F-AD31-36AC9970D7B1}" srcOrd="1" destOrd="0" parTransId="{DBE0CF65-94D6-4B64-963E-5C45B63C0859}" sibTransId="{1C4EC4EB-801B-45BC-953F-BA3810DBEBC6}"/>
    <dgm:cxn modelId="{FF8656D5-93A4-4558-BBED-B00E51D94F75}" type="presOf" srcId="{49454D77-6E5D-4ED0-B126-36F816F9C07E}" destId="{4974E79B-F8FA-4F03-939C-B8655CEDD191}" srcOrd="0" destOrd="0" presId="urn:microsoft.com/office/officeart/2008/layout/VerticalCurvedList"/>
    <dgm:cxn modelId="{5E476E91-2A2D-40EF-9129-A4E969FF1B18}" type="presParOf" srcId="{2CC650C9-7DD6-49EE-B6A3-4D31C75FC1F5}" destId="{17DD279E-329D-4DB6-BD1D-40465D2FE250}" srcOrd="0" destOrd="0" presId="urn:microsoft.com/office/officeart/2008/layout/VerticalCurvedList"/>
    <dgm:cxn modelId="{E0087819-D3E4-47D8-9914-117A3107E2F0}" type="presParOf" srcId="{17DD279E-329D-4DB6-BD1D-40465D2FE250}" destId="{B0B2D95E-CA13-4848-8A7D-13CFA24582E3}" srcOrd="0" destOrd="0" presId="urn:microsoft.com/office/officeart/2008/layout/VerticalCurvedList"/>
    <dgm:cxn modelId="{B38625B5-C626-45AA-86FB-91F9686003F8}" type="presParOf" srcId="{B0B2D95E-CA13-4848-8A7D-13CFA24582E3}" destId="{C6D880FE-A6A2-4E8A-9A6B-2D0247290834}" srcOrd="0" destOrd="0" presId="urn:microsoft.com/office/officeart/2008/layout/VerticalCurvedList"/>
    <dgm:cxn modelId="{E0550FC7-499F-4455-A97D-246E9387C326}" type="presParOf" srcId="{B0B2D95E-CA13-4848-8A7D-13CFA24582E3}" destId="{D1F2312F-9787-4FCC-8AED-A5EC7E873FCB}" srcOrd="1" destOrd="0" presId="urn:microsoft.com/office/officeart/2008/layout/VerticalCurvedList"/>
    <dgm:cxn modelId="{CDE2762C-ACE4-4BC1-9665-77D560808EA3}" type="presParOf" srcId="{B0B2D95E-CA13-4848-8A7D-13CFA24582E3}" destId="{45A48FFC-350F-4423-B20A-E1F65945C4DD}" srcOrd="2" destOrd="0" presId="urn:microsoft.com/office/officeart/2008/layout/VerticalCurvedList"/>
    <dgm:cxn modelId="{3C18C85F-F069-4958-BCBA-E65EDE6461E7}" type="presParOf" srcId="{B0B2D95E-CA13-4848-8A7D-13CFA24582E3}" destId="{82F735E5-1A34-4534-8C9D-8997BD9830BE}" srcOrd="3" destOrd="0" presId="urn:microsoft.com/office/officeart/2008/layout/VerticalCurvedList"/>
    <dgm:cxn modelId="{58949CAD-3F1C-4B2D-8581-C294C8487293}" type="presParOf" srcId="{17DD279E-329D-4DB6-BD1D-40465D2FE250}" destId="{4974E79B-F8FA-4F03-939C-B8655CEDD191}" srcOrd="1" destOrd="0" presId="urn:microsoft.com/office/officeart/2008/layout/VerticalCurvedList"/>
    <dgm:cxn modelId="{34958714-17E6-44C5-A987-F8A34A70EE1B}" type="presParOf" srcId="{17DD279E-329D-4DB6-BD1D-40465D2FE250}" destId="{6793A558-7CCB-49DB-AF26-3235DC4551F7}" srcOrd="2" destOrd="0" presId="urn:microsoft.com/office/officeart/2008/layout/VerticalCurvedList"/>
    <dgm:cxn modelId="{1A2312E1-A8CA-4A45-805E-78A97E6E3EC0}" type="presParOf" srcId="{6793A558-7CCB-49DB-AF26-3235DC4551F7}" destId="{FCAB7176-17CC-4F48-9358-DFD3F506C9E8}" srcOrd="0" destOrd="0" presId="urn:microsoft.com/office/officeart/2008/layout/VerticalCurvedList"/>
    <dgm:cxn modelId="{4423BA37-F36F-41B0-9818-84655E141F2F}" type="presParOf" srcId="{17DD279E-329D-4DB6-BD1D-40465D2FE250}" destId="{50142AF1-A164-4EA6-80DE-0166C44E92C7}" srcOrd="3" destOrd="0" presId="urn:microsoft.com/office/officeart/2008/layout/VerticalCurvedList"/>
    <dgm:cxn modelId="{70AF8870-4498-4274-9008-6B61719F3820}" type="presParOf" srcId="{17DD279E-329D-4DB6-BD1D-40465D2FE250}" destId="{2873E52A-A30C-4DC2-B073-345281A8EF0B}" srcOrd="4" destOrd="0" presId="urn:microsoft.com/office/officeart/2008/layout/VerticalCurvedList"/>
    <dgm:cxn modelId="{CBD0F81D-A311-49D7-8B6D-D5244F45736A}" type="presParOf" srcId="{2873E52A-A30C-4DC2-B073-345281A8EF0B}" destId="{11FE06E4-AA1F-46AA-A4C5-F6B617AD793E}" srcOrd="0" destOrd="0" presId="urn:microsoft.com/office/officeart/2008/layout/VerticalCurvedList"/>
    <dgm:cxn modelId="{4514559A-3B2E-4D4A-BF2B-FAB1C2EE742C}" type="presParOf" srcId="{17DD279E-329D-4DB6-BD1D-40465D2FE250}" destId="{5632112F-5C6F-4595-B0F6-664B3FE76860}" srcOrd="5" destOrd="0" presId="urn:microsoft.com/office/officeart/2008/layout/VerticalCurvedList"/>
    <dgm:cxn modelId="{7D39CA15-07A2-4A79-B113-B0E5F28C54F9}" type="presParOf" srcId="{17DD279E-329D-4DB6-BD1D-40465D2FE250}" destId="{986BE642-582F-4666-A3AB-B241A30F1F3D}" srcOrd="6" destOrd="0" presId="urn:microsoft.com/office/officeart/2008/layout/VerticalCurvedList"/>
    <dgm:cxn modelId="{6D880E1B-780B-417D-89C9-B2E026F70DA8}" type="presParOf" srcId="{986BE642-582F-4666-A3AB-B241A30F1F3D}" destId="{53292168-B3CB-44BA-A345-531520AD824E}" srcOrd="0" destOrd="0" presId="urn:microsoft.com/office/officeart/2008/layout/VerticalCurvedList"/>
    <dgm:cxn modelId="{A4CBBB73-AD00-4EE7-968D-02F07405F7D1}" type="presParOf" srcId="{17DD279E-329D-4DB6-BD1D-40465D2FE250}" destId="{6AD73412-8866-4D86-978F-D722BF2DD70B}" srcOrd="7" destOrd="0" presId="urn:microsoft.com/office/officeart/2008/layout/VerticalCurvedList"/>
    <dgm:cxn modelId="{98D2CFA0-E879-4985-A1FE-0E46F02065E0}" type="presParOf" srcId="{17DD279E-329D-4DB6-BD1D-40465D2FE250}" destId="{A0B73434-F825-4CFF-ACA9-6C3296E3FB17}" srcOrd="8" destOrd="0" presId="urn:microsoft.com/office/officeart/2008/layout/VerticalCurvedList"/>
    <dgm:cxn modelId="{E8E9B84E-442D-479E-ABC1-954EA005AF86}" type="presParOf" srcId="{A0B73434-F825-4CFF-ACA9-6C3296E3FB17}" destId="{19DCECD0-F056-46D9-B1E1-601145AF6F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2312F-9787-4FCC-8AED-A5EC7E873FCB}">
      <dsp:nvSpPr>
        <dsp:cNvPr id="0" name=""/>
        <dsp:cNvSpPr/>
      </dsp:nvSpPr>
      <dsp:spPr>
        <a:xfrm>
          <a:off x="-6740830" y="-1030763"/>
          <a:ext cx="8022939" cy="8022939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2478C-1273-4262-8792-59AF01F285DF}">
      <dsp:nvSpPr>
        <dsp:cNvPr id="0" name=""/>
        <dsp:cNvSpPr/>
      </dsp:nvSpPr>
      <dsp:spPr>
        <a:xfrm>
          <a:off x="477211" y="313928"/>
          <a:ext cx="10814398" cy="62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Наименование регулирующего органа (разработчика)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77211" y="313928"/>
        <a:ext cx="10814398" cy="627617"/>
      </dsp:txXfrm>
    </dsp:sp>
    <dsp:sp modelId="{6DF729A2-4DE6-4548-A229-8753742D0774}">
      <dsp:nvSpPr>
        <dsp:cNvPr id="0" name=""/>
        <dsp:cNvSpPr/>
      </dsp:nvSpPr>
      <dsp:spPr>
        <a:xfrm>
          <a:off x="84950" y="235475"/>
          <a:ext cx="784521" cy="784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249BF-7F7D-4F2C-928D-F606271B1EF0}">
      <dsp:nvSpPr>
        <dsp:cNvPr id="0" name=""/>
        <dsp:cNvSpPr/>
      </dsp:nvSpPr>
      <dsp:spPr>
        <a:xfrm>
          <a:off x="993469" y="1255235"/>
          <a:ext cx="10298140" cy="62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Вид и наименование акта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993469" y="1255235"/>
        <a:ext cx="10298140" cy="627617"/>
      </dsp:txXfrm>
    </dsp:sp>
    <dsp:sp modelId="{E039863D-4ECE-4BC8-8E72-F2DCD8F2CF80}">
      <dsp:nvSpPr>
        <dsp:cNvPr id="0" name=""/>
        <dsp:cNvSpPr/>
      </dsp:nvSpPr>
      <dsp:spPr>
        <a:xfrm>
          <a:off x="601208" y="1176782"/>
          <a:ext cx="784521" cy="784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814A6-3FBA-47DD-8761-6025F8E11936}">
      <dsp:nvSpPr>
        <dsp:cNvPr id="0" name=""/>
        <dsp:cNvSpPr/>
      </dsp:nvSpPr>
      <dsp:spPr>
        <a:xfrm>
          <a:off x="1229541" y="2196542"/>
          <a:ext cx="10062068" cy="62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Основание для разработки проекта акта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229541" y="2196542"/>
        <a:ext cx="10062068" cy="627617"/>
      </dsp:txXfrm>
    </dsp:sp>
    <dsp:sp modelId="{7BF2A635-2164-40AD-A177-03CCC96242BB}">
      <dsp:nvSpPr>
        <dsp:cNvPr id="0" name=""/>
        <dsp:cNvSpPr/>
      </dsp:nvSpPr>
      <dsp:spPr>
        <a:xfrm>
          <a:off x="837280" y="2118090"/>
          <a:ext cx="784521" cy="784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DB12E-13C0-4CA7-8C49-E3C503B773BC}">
      <dsp:nvSpPr>
        <dsp:cNvPr id="0" name=""/>
        <dsp:cNvSpPr/>
      </dsp:nvSpPr>
      <dsp:spPr>
        <a:xfrm>
          <a:off x="1229541" y="3137253"/>
          <a:ext cx="10062068" cy="62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Краткое описание содержания предлагаемого регулирования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229541" y="3137253"/>
        <a:ext cx="10062068" cy="627617"/>
      </dsp:txXfrm>
    </dsp:sp>
    <dsp:sp modelId="{FCAB7176-17CC-4F48-9358-DFD3F506C9E8}">
      <dsp:nvSpPr>
        <dsp:cNvPr id="0" name=""/>
        <dsp:cNvSpPr/>
      </dsp:nvSpPr>
      <dsp:spPr>
        <a:xfrm>
          <a:off x="837280" y="3058801"/>
          <a:ext cx="784521" cy="784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58405-3CC9-4483-8F07-ADF340548FA4}">
      <dsp:nvSpPr>
        <dsp:cNvPr id="0" name=""/>
        <dsp:cNvSpPr/>
      </dsp:nvSpPr>
      <dsp:spPr>
        <a:xfrm>
          <a:off x="993469" y="4078560"/>
          <a:ext cx="10298140" cy="62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Степень регулирующего воздействия проекта акта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993469" y="4078560"/>
        <a:ext cx="10298140" cy="627617"/>
      </dsp:txXfrm>
    </dsp:sp>
    <dsp:sp modelId="{0ED9A82C-3FA1-481B-A51A-7948E9F81CFF}">
      <dsp:nvSpPr>
        <dsp:cNvPr id="0" name=""/>
        <dsp:cNvSpPr/>
      </dsp:nvSpPr>
      <dsp:spPr>
        <a:xfrm>
          <a:off x="601208" y="4000108"/>
          <a:ext cx="784521" cy="784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FFBD5D-458B-48DE-9DBC-F94A274F722E}">
      <dsp:nvSpPr>
        <dsp:cNvPr id="0" name=""/>
        <dsp:cNvSpPr/>
      </dsp:nvSpPr>
      <dsp:spPr>
        <a:xfrm>
          <a:off x="477211" y="5019867"/>
          <a:ext cx="10814398" cy="6276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7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Контактная информация исполнителя в регулирующем органе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77211" y="5019867"/>
        <a:ext cx="10814398" cy="627617"/>
      </dsp:txXfrm>
    </dsp:sp>
    <dsp:sp modelId="{11FE06E4-AA1F-46AA-A4C5-F6B617AD793E}">
      <dsp:nvSpPr>
        <dsp:cNvPr id="0" name=""/>
        <dsp:cNvSpPr/>
      </dsp:nvSpPr>
      <dsp:spPr>
        <a:xfrm>
          <a:off x="84950" y="4941415"/>
          <a:ext cx="784521" cy="7845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2312F-9787-4FCC-8AED-A5EC7E873FCB}">
      <dsp:nvSpPr>
        <dsp:cNvPr id="0" name=""/>
        <dsp:cNvSpPr/>
      </dsp:nvSpPr>
      <dsp:spPr>
        <a:xfrm>
          <a:off x="-6424868" y="-983052"/>
          <a:ext cx="7650129" cy="7650129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4E79B-F8FA-4F03-939C-B8655CEDD191}">
      <dsp:nvSpPr>
        <dsp:cNvPr id="0" name=""/>
        <dsp:cNvSpPr/>
      </dsp:nvSpPr>
      <dsp:spPr>
        <a:xfrm>
          <a:off x="867382" y="495357"/>
          <a:ext cx="10497303" cy="15163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33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Мероприятия, необходимые для достижения целей регулирования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867382" y="495357"/>
        <a:ext cx="10497303" cy="1516304"/>
      </dsp:txXfrm>
    </dsp:sp>
    <dsp:sp modelId="{FCAB7176-17CC-4F48-9358-DFD3F506C9E8}">
      <dsp:nvSpPr>
        <dsp:cNvPr id="0" name=""/>
        <dsp:cNvSpPr/>
      </dsp:nvSpPr>
      <dsp:spPr>
        <a:xfrm>
          <a:off x="78439" y="426301"/>
          <a:ext cx="1421006" cy="1421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42AF1-A164-4EA6-80DE-0166C44E92C7}">
      <dsp:nvSpPr>
        <dsp:cNvPr id="0" name=""/>
        <dsp:cNvSpPr/>
      </dsp:nvSpPr>
      <dsp:spPr>
        <a:xfrm>
          <a:off x="1202171" y="2273609"/>
          <a:ext cx="10084075" cy="11368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33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Объем финансирования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202171" y="2273609"/>
        <a:ext cx="10084075" cy="1136805"/>
      </dsp:txXfrm>
    </dsp:sp>
    <dsp:sp modelId="{11FE06E4-AA1F-46AA-A4C5-F6B617AD793E}">
      <dsp:nvSpPr>
        <dsp:cNvPr id="0" name=""/>
        <dsp:cNvSpPr/>
      </dsp:nvSpPr>
      <dsp:spPr>
        <a:xfrm>
          <a:off x="491668" y="2131509"/>
          <a:ext cx="1421006" cy="1421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2112F-5C6F-4595-B0F6-664B3FE76860}">
      <dsp:nvSpPr>
        <dsp:cNvPr id="0" name=""/>
        <dsp:cNvSpPr/>
      </dsp:nvSpPr>
      <dsp:spPr>
        <a:xfrm>
          <a:off x="788942" y="3978817"/>
          <a:ext cx="10497303" cy="11368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33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Источники финансирования/источники поступления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788942" y="3978817"/>
        <a:ext cx="10497303" cy="1136805"/>
      </dsp:txXfrm>
    </dsp:sp>
    <dsp:sp modelId="{53292168-B3CB-44BA-A345-531520AD824E}">
      <dsp:nvSpPr>
        <dsp:cNvPr id="0" name=""/>
        <dsp:cNvSpPr/>
      </dsp:nvSpPr>
      <dsp:spPr>
        <a:xfrm>
          <a:off x="78439" y="3836716"/>
          <a:ext cx="1421006" cy="1421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2312F-9787-4FCC-8AED-A5EC7E873FCB}">
      <dsp:nvSpPr>
        <dsp:cNvPr id="0" name=""/>
        <dsp:cNvSpPr/>
      </dsp:nvSpPr>
      <dsp:spPr>
        <a:xfrm>
          <a:off x="-5839551" y="-893911"/>
          <a:ext cx="6953586" cy="6953586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4E79B-F8FA-4F03-939C-B8655CEDD191}">
      <dsp:nvSpPr>
        <dsp:cNvPr id="0" name=""/>
        <dsp:cNvSpPr/>
      </dsp:nvSpPr>
      <dsp:spPr>
        <a:xfrm>
          <a:off x="788295" y="663387"/>
          <a:ext cx="10101794" cy="95165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065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Группа участников отношений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788295" y="663387"/>
        <a:ext cx="10101794" cy="951657"/>
      </dsp:txXfrm>
    </dsp:sp>
    <dsp:sp modelId="{FCAB7176-17CC-4F48-9358-DFD3F506C9E8}">
      <dsp:nvSpPr>
        <dsp:cNvPr id="0" name=""/>
        <dsp:cNvSpPr/>
      </dsp:nvSpPr>
      <dsp:spPr>
        <a:xfrm>
          <a:off x="71287" y="387432"/>
          <a:ext cx="1291441" cy="1291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42AF1-A164-4EA6-80DE-0166C44E92C7}">
      <dsp:nvSpPr>
        <dsp:cNvPr id="0" name=""/>
        <dsp:cNvSpPr/>
      </dsp:nvSpPr>
      <dsp:spPr>
        <a:xfrm>
          <a:off x="1092559" y="1864422"/>
          <a:ext cx="9726243" cy="143691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065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Описание новых обязанностей (обязательных требований), ограничений, изменения содержания существующих обязанностей (обязательных требований), ограничений, отмена обязанностей (обязательных требований), ограничений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092559" y="1864422"/>
        <a:ext cx="9726243" cy="1436919"/>
      </dsp:txXfrm>
    </dsp:sp>
    <dsp:sp modelId="{11FE06E4-AA1F-46AA-A4C5-F6B617AD793E}">
      <dsp:nvSpPr>
        <dsp:cNvPr id="0" name=""/>
        <dsp:cNvSpPr/>
      </dsp:nvSpPr>
      <dsp:spPr>
        <a:xfrm>
          <a:off x="446838" y="1937161"/>
          <a:ext cx="1291441" cy="1291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2112F-5C6F-4595-B0F6-664B3FE76860}">
      <dsp:nvSpPr>
        <dsp:cNvPr id="0" name=""/>
        <dsp:cNvSpPr/>
      </dsp:nvSpPr>
      <dsp:spPr>
        <a:xfrm>
          <a:off x="717008" y="3479467"/>
          <a:ext cx="10101794" cy="13062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0065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Оценка расходов (доходов) потенциальных адресатов регулирования, связанных с введением предлагаемого правового регулирования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717008" y="3479467"/>
        <a:ext cx="10101794" cy="1306287"/>
      </dsp:txXfrm>
    </dsp:sp>
    <dsp:sp modelId="{53292168-B3CB-44BA-A345-531520AD824E}">
      <dsp:nvSpPr>
        <dsp:cNvPr id="0" name=""/>
        <dsp:cNvSpPr/>
      </dsp:nvSpPr>
      <dsp:spPr>
        <a:xfrm>
          <a:off x="71287" y="3486890"/>
          <a:ext cx="1291441" cy="12914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2312F-9787-4FCC-8AED-A5EC7E873FCB}">
      <dsp:nvSpPr>
        <dsp:cNvPr id="0" name=""/>
        <dsp:cNvSpPr/>
      </dsp:nvSpPr>
      <dsp:spPr>
        <a:xfrm>
          <a:off x="-5840851" y="-893911"/>
          <a:ext cx="6953586" cy="6953586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4E79B-F8FA-4F03-939C-B8655CEDD191}">
      <dsp:nvSpPr>
        <dsp:cNvPr id="0" name=""/>
        <dsp:cNvSpPr/>
      </dsp:nvSpPr>
      <dsp:spPr>
        <a:xfrm>
          <a:off x="655018" y="510070"/>
          <a:ext cx="10235071" cy="7320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794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Виды рисков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55018" y="510070"/>
        <a:ext cx="10235071" cy="732015"/>
      </dsp:txXfrm>
    </dsp:sp>
    <dsp:sp modelId="{FCAB7176-17CC-4F48-9358-DFD3F506C9E8}">
      <dsp:nvSpPr>
        <dsp:cNvPr id="0" name=""/>
        <dsp:cNvSpPr/>
      </dsp:nvSpPr>
      <dsp:spPr>
        <a:xfrm>
          <a:off x="85742" y="297806"/>
          <a:ext cx="993376" cy="993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42AF1-A164-4EA6-80DE-0166C44E92C7}">
      <dsp:nvSpPr>
        <dsp:cNvPr id="0" name=""/>
        <dsp:cNvSpPr/>
      </dsp:nvSpPr>
      <dsp:spPr>
        <a:xfrm>
          <a:off x="1038051" y="1434113"/>
          <a:ext cx="9779450" cy="11052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794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Оценка вероятности наступления неблагоприятных последствий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038051" y="1434113"/>
        <a:ext cx="9779450" cy="1105278"/>
      </dsp:txXfrm>
    </dsp:sp>
    <dsp:sp modelId="{11FE06E4-AA1F-46AA-A4C5-F6B617AD793E}">
      <dsp:nvSpPr>
        <dsp:cNvPr id="0" name=""/>
        <dsp:cNvSpPr/>
      </dsp:nvSpPr>
      <dsp:spPr>
        <a:xfrm>
          <a:off x="541363" y="1490064"/>
          <a:ext cx="993376" cy="993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2112F-5C6F-4595-B0F6-664B3FE76860}">
      <dsp:nvSpPr>
        <dsp:cNvPr id="0" name=""/>
        <dsp:cNvSpPr/>
      </dsp:nvSpPr>
      <dsp:spPr>
        <a:xfrm>
          <a:off x="1038051" y="2676613"/>
          <a:ext cx="9779450" cy="10047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794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Методы контроля рисков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038051" y="2676613"/>
        <a:ext cx="9779450" cy="1004796"/>
      </dsp:txXfrm>
    </dsp:sp>
    <dsp:sp modelId="{53292168-B3CB-44BA-A345-531520AD824E}">
      <dsp:nvSpPr>
        <dsp:cNvPr id="0" name=""/>
        <dsp:cNvSpPr/>
      </dsp:nvSpPr>
      <dsp:spPr>
        <a:xfrm>
          <a:off x="541363" y="2682322"/>
          <a:ext cx="993376" cy="993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E9610-FCD3-48D6-B246-9129C1053163}">
      <dsp:nvSpPr>
        <dsp:cNvPr id="0" name=""/>
        <dsp:cNvSpPr/>
      </dsp:nvSpPr>
      <dsp:spPr>
        <a:xfrm>
          <a:off x="582431" y="3868871"/>
          <a:ext cx="10235071" cy="100479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79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Степень контроля рисков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82431" y="3868871"/>
        <a:ext cx="10235071" cy="1004796"/>
      </dsp:txXfrm>
    </dsp:sp>
    <dsp:sp modelId="{A82DE1DC-718F-4FDA-9AAA-539BC628899C}">
      <dsp:nvSpPr>
        <dsp:cNvPr id="0" name=""/>
        <dsp:cNvSpPr/>
      </dsp:nvSpPr>
      <dsp:spPr>
        <a:xfrm>
          <a:off x="85742" y="3874581"/>
          <a:ext cx="993376" cy="99337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D4766-B55F-4255-A2A3-851B48790A25}">
      <dsp:nvSpPr>
        <dsp:cNvPr id="0" name=""/>
        <dsp:cNvSpPr/>
      </dsp:nvSpPr>
      <dsp:spPr>
        <a:xfrm>
          <a:off x="7515125" y="2008186"/>
          <a:ext cx="2877997" cy="172679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Риски ухудшения инвестиционного климата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7515125" y="2008186"/>
        <a:ext cx="2877997" cy="1726798"/>
      </dsp:txXfrm>
    </dsp:sp>
    <dsp:sp modelId="{31ED43FF-595D-4460-93E6-F1D91E6F6F5C}">
      <dsp:nvSpPr>
        <dsp:cNvPr id="0" name=""/>
        <dsp:cNvSpPr/>
      </dsp:nvSpPr>
      <dsp:spPr>
        <a:xfrm>
          <a:off x="4300747" y="15236"/>
          <a:ext cx="2877997" cy="172679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Риски недостаточности механизмов реализации предлагаемого правового регулирования для решения проблемы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300747" y="15236"/>
        <a:ext cx="2877997" cy="1726798"/>
      </dsp:txXfrm>
    </dsp:sp>
    <dsp:sp modelId="{0E92E0DA-0AC3-49C2-A4AE-3227D20EF71F}">
      <dsp:nvSpPr>
        <dsp:cNvPr id="0" name=""/>
        <dsp:cNvSpPr/>
      </dsp:nvSpPr>
      <dsp:spPr>
        <a:xfrm>
          <a:off x="1317357" y="0"/>
          <a:ext cx="2877997" cy="1726798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Риски несоответствия предложенного правового регулирования заявленным целям регулирования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1317357" y="0"/>
        <a:ext cx="2877997" cy="1726798"/>
      </dsp:txXfrm>
    </dsp:sp>
    <dsp:sp modelId="{FA254C44-74D5-4315-82CF-2AE10475F6F4}">
      <dsp:nvSpPr>
        <dsp:cNvPr id="0" name=""/>
        <dsp:cNvSpPr/>
      </dsp:nvSpPr>
      <dsp:spPr>
        <a:xfrm>
          <a:off x="1202237" y="2016366"/>
          <a:ext cx="2877997" cy="172679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Риски отсутствия необходимых ресурсов и кадров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1202237" y="2016366"/>
        <a:ext cx="2877997" cy="1726798"/>
      </dsp:txXfrm>
    </dsp:sp>
    <dsp:sp modelId="{7ED93198-2829-4DAF-921A-734B09F788B7}">
      <dsp:nvSpPr>
        <dsp:cNvPr id="0" name=""/>
        <dsp:cNvSpPr/>
      </dsp:nvSpPr>
      <dsp:spPr>
        <a:xfrm>
          <a:off x="4368034" y="2016366"/>
          <a:ext cx="2877997" cy="1726798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Риски несоответствия предложенного способа правового регулирования уровню распространения необходимых технологий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368034" y="2016366"/>
        <a:ext cx="2877997" cy="1726798"/>
      </dsp:txXfrm>
    </dsp:sp>
    <dsp:sp modelId="{2690A57D-BE40-4479-B099-3A401334622E}">
      <dsp:nvSpPr>
        <dsp:cNvPr id="0" name=""/>
        <dsp:cNvSpPr/>
      </dsp:nvSpPr>
      <dsp:spPr>
        <a:xfrm>
          <a:off x="4506322" y="4032732"/>
          <a:ext cx="2877997" cy="1726798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Риски снижения конкуренции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4506322" y="4032732"/>
        <a:ext cx="2877997" cy="1726798"/>
      </dsp:txXfrm>
    </dsp:sp>
    <dsp:sp modelId="{1639F7EA-1E12-4DC0-82FD-6DCB5F4F2624}">
      <dsp:nvSpPr>
        <dsp:cNvPr id="0" name=""/>
        <dsp:cNvSpPr/>
      </dsp:nvSpPr>
      <dsp:spPr>
        <a:xfrm>
          <a:off x="1202237" y="4030964"/>
          <a:ext cx="2877997" cy="1726798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Риски снижения темпов развития малого и среднего предпринимательства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1202237" y="4030964"/>
        <a:ext cx="2877997" cy="1726798"/>
      </dsp:txXfrm>
    </dsp:sp>
    <dsp:sp modelId="{597EC74F-1F37-4F4E-AF2A-BD997AF722DD}">
      <dsp:nvSpPr>
        <dsp:cNvPr id="0" name=""/>
        <dsp:cNvSpPr/>
      </dsp:nvSpPr>
      <dsp:spPr>
        <a:xfrm>
          <a:off x="7467868" y="71950"/>
          <a:ext cx="2877997" cy="1726798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Риски отсутствия должного контроля соблюдения вводимых требований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7467868" y="71950"/>
        <a:ext cx="2877997" cy="1726798"/>
      </dsp:txXfrm>
    </dsp:sp>
    <dsp:sp modelId="{5C6CB284-D35D-470C-9A28-5C2F5AB6C7B5}">
      <dsp:nvSpPr>
        <dsp:cNvPr id="0" name=""/>
        <dsp:cNvSpPr/>
      </dsp:nvSpPr>
      <dsp:spPr>
        <a:xfrm>
          <a:off x="7617236" y="4032732"/>
          <a:ext cx="2877997" cy="1726798"/>
        </a:xfrm>
        <a:prstGeom prst="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</a:rPr>
            <a:t>Риски снижения безопасности и качества продукции, связанные со снижением требований к качеству продукции</a:t>
          </a:r>
          <a:endParaRPr lang="ru-RU" sz="1900" b="1" kern="1200" dirty="0">
            <a:solidFill>
              <a:schemeClr val="tx1"/>
            </a:solidFill>
          </a:endParaRPr>
        </a:p>
      </dsp:txBody>
      <dsp:txXfrm>
        <a:off x="7617236" y="4032732"/>
        <a:ext cx="2877997" cy="17267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2312F-9787-4FCC-8AED-A5EC7E873FCB}">
      <dsp:nvSpPr>
        <dsp:cNvPr id="0" name=""/>
        <dsp:cNvSpPr/>
      </dsp:nvSpPr>
      <dsp:spPr>
        <a:xfrm>
          <a:off x="-5840851" y="-893911"/>
          <a:ext cx="6953586" cy="6953586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4E79B-F8FA-4F03-939C-B8655CEDD191}">
      <dsp:nvSpPr>
        <dsp:cNvPr id="0" name=""/>
        <dsp:cNvSpPr/>
      </dsp:nvSpPr>
      <dsp:spPr>
        <a:xfrm>
          <a:off x="487131" y="349310"/>
          <a:ext cx="10402958" cy="5009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682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Содержание варианта решения проблемы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87131" y="349310"/>
        <a:ext cx="10402958" cy="500952"/>
      </dsp:txXfrm>
    </dsp:sp>
    <dsp:sp modelId="{FCAB7176-17CC-4F48-9358-DFD3F506C9E8}">
      <dsp:nvSpPr>
        <dsp:cNvPr id="0" name=""/>
        <dsp:cNvSpPr/>
      </dsp:nvSpPr>
      <dsp:spPr>
        <a:xfrm>
          <a:off x="74636" y="204047"/>
          <a:ext cx="679814" cy="679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42AF1-A164-4EA6-80DE-0166C44E92C7}">
      <dsp:nvSpPr>
        <dsp:cNvPr id="0" name=""/>
        <dsp:cNvSpPr/>
      </dsp:nvSpPr>
      <dsp:spPr>
        <a:xfrm>
          <a:off x="861898" y="890646"/>
          <a:ext cx="9955603" cy="9379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682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Качественная характеристика и оценка динамики численности потенциальных адресатов предлагаемого правового регулирования в среднесрочном периоде (1-3 года)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861898" y="890646"/>
        <a:ext cx="9955603" cy="937964"/>
      </dsp:txXfrm>
    </dsp:sp>
    <dsp:sp modelId="{11FE06E4-AA1F-46AA-A4C5-F6B617AD793E}">
      <dsp:nvSpPr>
        <dsp:cNvPr id="0" name=""/>
        <dsp:cNvSpPr/>
      </dsp:nvSpPr>
      <dsp:spPr>
        <a:xfrm>
          <a:off x="521991" y="1019721"/>
          <a:ext cx="679814" cy="679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2112F-5C6F-4595-B0F6-664B3FE76860}">
      <dsp:nvSpPr>
        <dsp:cNvPr id="0" name=""/>
        <dsp:cNvSpPr/>
      </dsp:nvSpPr>
      <dsp:spPr>
        <a:xfrm>
          <a:off x="1066463" y="1831488"/>
          <a:ext cx="9751039" cy="6876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682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Оценка расходов (доходов) потенциальных адресатов регулирования, связанных с введением предлагаемого правового регулирования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066463" y="1831488"/>
        <a:ext cx="9751039" cy="687629"/>
      </dsp:txXfrm>
    </dsp:sp>
    <dsp:sp modelId="{53292168-B3CB-44BA-A345-531520AD824E}">
      <dsp:nvSpPr>
        <dsp:cNvPr id="0" name=""/>
        <dsp:cNvSpPr/>
      </dsp:nvSpPr>
      <dsp:spPr>
        <a:xfrm>
          <a:off x="726555" y="1835395"/>
          <a:ext cx="679814" cy="679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E9610-FCD3-48D6-B246-9129C1053163}">
      <dsp:nvSpPr>
        <dsp:cNvPr id="0" name=""/>
        <dsp:cNvSpPr/>
      </dsp:nvSpPr>
      <dsp:spPr>
        <a:xfrm>
          <a:off x="1066463" y="2646645"/>
          <a:ext cx="9751039" cy="6876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6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Оценка расходов (доходов) областного бюджета субъекта Российской Федерации, связанных с введением предлагаемого правового регулирования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066463" y="2646645"/>
        <a:ext cx="9751039" cy="687629"/>
      </dsp:txXfrm>
    </dsp:sp>
    <dsp:sp modelId="{A82DE1DC-718F-4FDA-9AAA-539BC628899C}">
      <dsp:nvSpPr>
        <dsp:cNvPr id="0" name=""/>
        <dsp:cNvSpPr/>
      </dsp:nvSpPr>
      <dsp:spPr>
        <a:xfrm>
          <a:off x="726555" y="2650553"/>
          <a:ext cx="679814" cy="679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7577F-3992-482C-B2EE-325EC731A6FF}">
      <dsp:nvSpPr>
        <dsp:cNvPr id="0" name=""/>
        <dsp:cNvSpPr/>
      </dsp:nvSpPr>
      <dsp:spPr>
        <a:xfrm>
          <a:off x="861898" y="3534209"/>
          <a:ext cx="9955603" cy="5438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6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Оценка рисков неблагоприятных последствий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861898" y="3534209"/>
        <a:ext cx="9955603" cy="543851"/>
      </dsp:txXfrm>
    </dsp:sp>
    <dsp:sp modelId="{7A656FA2-2D2D-4155-A225-7A5C14760420}">
      <dsp:nvSpPr>
        <dsp:cNvPr id="0" name=""/>
        <dsp:cNvSpPr/>
      </dsp:nvSpPr>
      <dsp:spPr>
        <a:xfrm>
          <a:off x="521991" y="3466227"/>
          <a:ext cx="679814" cy="679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A863D-EF01-4007-90CD-15E159CE7315}">
      <dsp:nvSpPr>
        <dsp:cNvPr id="0" name=""/>
        <dsp:cNvSpPr/>
      </dsp:nvSpPr>
      <dsp:spPr>
        <a:xfrm>
          <a:off x="414543" y="4349883"/>
          <a:ext cx="10402958" cy="5438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68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Оценка возможности достижения заявленных целей регулирования посредством применения рассматриваемых вариантов предлагаемого правового регулирования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14543" y="4349883"/>
        <a:ext cx="10402958" cy="543851"/>
      </dsp:txXfrm>
    </dsp:sp>
    <dsp:sp modelId="{B42E9B0F-F2A1-4306-A26E-FD00A2844BC9}">
      <dsp:nvSpPr>
        <dsp:cNvPr id="0" name=""/>
        <dsp:cNvSpPr/>
      </dsp:nvSpPr>
      <dsp:spPr>
        <a:xfrm>
          <a:off x="136166" y="4187693"/>
          <a:ext cx="679814" cy="6798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2312F-9787-4FCC-8AED-A5EC7E873FCB}">
      <dsp:nvSpPr>
        <dsp:cNvPr id="0" name=""/>
        <dsp:cNvSpPr/>
      </dsp:nvSpPr>
      <dsp:spPr>
        <a:xfrm>
          <a:off x="-5795513" y="-893911"/>
          <a:ext cx="6953586" cy="6953586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02B96-1EEA-4D2E-8F1F-89D55F757E18}">
      <dsp:nvSpPr>
        <dsp:cNvPr id="0" name=""/>
        <dsp:cNvSpPr/>
      </dsp:nvSpPr>
      <dsp:spPr>
        <a:xfrm>
          <a:off x="949596" y="737981"/>
          <a:ext cx="9913244" cy="14757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1381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Необходимость установления переходного периода и(или) отсрочки введения предлагаемого правового регулирования: есть (нет)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949596" y="737981"/>
        <a:ext cx="9913244" cy="1475755"/>
      </dsp:txXfrm>
    </dsp:sp>
    <dsp:sp modelId="{F4C347CF-2A3D-484C-BF3F-E3F279F898D0}">
      <dsp:nvSpPr>
        <dsp:cNvPr id="0" name=""/>
        <dsp:cNvSpPr/>
      </dsp:nvSpPr>
      <dsp:spPr>
        <a:xfrm>
          <a:off x="27249" y="553511"/>
          <a:ext cx="1844694" cy="18446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48B64-65D7-45B9-A014-0606033ADC34}">
      <dsp:nvSpPr>
        <dsp:cNvPr id="0" name=""/>
        <dsp:cNvSpPr/>
      </dsp:nvSpPr>
      <dsp:spPr>
        <a:xfrm>
          <a:off x="949596" y="2952027"/>
          <a:ext cx="9913244" cy="14757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1381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Необходимость распространения предлагаемого правового регулирования на ранее возникшие отношения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949596" y="2952027"/>
        <a:ext cx="9913244" cy="1475755"/>
      </dsp:txXfrm>
    </dsp:sp>
    <dsp:sp modelId="{C7970B24-28DF-4894-98FA-2B9DA9D045CD}">
      <dsp:nvSpPr>
        <dsp:cNvPr id="0" name=""/>
        <dsp:cNvSpPr/>
      </dsp:nvSpPr>
      <dsp:spPr>
        <a:xfrm>
          <a:off x="27249" y="2767558"/>
          <a:ext cx="1844694" cy="18446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7B568-998E-4099-9AA7-C6FFC91E1424}">
      <dsp:nvSpPr>
        <dsp:cNvPr id="0" name=""/>
        <dsp:cNvSpPr/>
      </dsp:nvSpPr>
      <dsp:spPr>
        <a:xfrm>
          <a:off x="0" y="168757"/>
          <a:ext cx="11222182" cy="1154789"/>
        </a:xfrm>
        <a:prstGeom prst="roundRect">
          <a:avLst/>
        </a:prstGeom>
        <a:noFill/>
        <a:ln w="34925" cap="flat" cmpd="sng" algn="ctr">
          <a:solidFill>
            <a:srgbClr val="99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Если основанием для разработки проекта акта являются положения нормативного правового акта большей юридической силы, то такие положения указываются регулирующим органом в пояснительной записке со ссылкой на статьи и пункты соответствующего акта.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6372" y="225129"/>
        <a:ext cx="11109438" cy="1042045"/>
      </dsp:txXfrm>
    </dsp:sp>
    <dsp:sp modelId="{EEA83FAB-3790-428E-8D4B-77F1773A7390}">
      <dsp:nvSpPr>
        <dsp:cNvPr id="0" name=""/>
        <dsp:cNvSpPr/>
      </dsp:nvSpPr>
      <dsp:spPr>
        <a:xfrm>
          <a:off x="0" y="1384027"/>
          <a:ext cx="11222182" cy="1154789"/>
        </a:xfrm>
        <a:prstGeom prst="roundRect">
          <a:avLst/>
        </a:prstGeom>
        <a:noFill/>
        <a:ln w="34925" cap="flat" cmpd="sng" algn="ctr">
          <a:solidFill>
            <a:srgbClr val="99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В случае если разработка проекта акта производится по инициативе самого регулирующего органа, это также указывается в пояснительной записке.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56372" y="1440399"/>
        <a:ext cx="11109438" cy="1042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2312F-9787-4FCC-8AED-A5EC7E873FCB}">
      <dsp:nvSpPr>
        <dsp:cNvPr id="0" name=""/>
        <dsp:cNvSpPr/>
      </dsp:nvSpPr>
      <dsp:spPr>
        <a:xfrm>
          <a:off x="-6738147" y="-1030763"/>
          <a:ext cx="8022939" cy="8022939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4E79B-F8FA-4F03-939C-B8655CEDD191}">
      <dsp:nvSpPr>
        <dsp:cNvPr id="0" name=""/>
        <dsp:cNvSpPr/>
      </dsp:nvSpPr>
      <dsp:spPr>
        <a:xfrm>
          <a:off x="827444" y="596141"/>
          <a:ext cx="10466848" cy="11922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37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Описание проблемы, на решение которой направлено предлагаемое регулирование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827444" y="596141"/>
        <a:ext cx="10466848" cy="1192282"/>
      </dsp:txXfrm>
    </dsp:sp>
    <dsp:sp modelId="{FCAB7176-17CC-4F48-9358-DFD3F506C9E8}">
      <dsp:nvSpPr>
        <dsp:cNvPr id="0" name=""/>
        <dsp:cNvSpPr/>
      </dsp:nvSpPr>
      <dsp:spPr>
        <a:xfrm>
          <a:off x="82267" y="447105"/>
          <a:ext cx="1490353" cy="14903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1A583-F499-413D-B1EF-8D49525DFF4C}">
      <dsp:nvSpPr>
        <dsp:cNvPr id="0" name=""/>
        <dsp:cNvSpPr/>
      </dsp:nvSpPr>
      <dsp:spPr>
        <a:xfrm>
          <a:off x="1260838" y="2384565"/>
          <a:ext cx="10033453" cy="11922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37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Оценка негативных эффектов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260838" y="2384565"/>
        <a:ext cx="10033453" cy="1192282"/>
      </dsp:txXfrm>
    </dsp:sp>
    <dsp:sp modelId="{0ED9A82C-3FA1-481B-A51A-7948E9F81CFF}">
      <dsp:nvSpPr>
        <dsp:cNvPr id="0" name=""/>
        <dsp:cNvSpPr/>
      </dsp:nvSpPr>
      <dsp:spPr>
        <a:xfrm>
          <a:off x="515662" y="2235529"/>
          <a:ext cx="1490353" cy="14903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138B7-7610-44B6-AF60-C41714A207A4}">
      <dsp:nvSpPr>
        <dsp:cNvPr id="0" name=""/>
        <dsp:cNvSpPr/>
      </dsp:nvSpPr>
      <dsp:spPr>
        <a:xfrm>
          <a:off x="827444" y="4172989"/>
          <a:ext cx="10466848" cy="11922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4637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Опыт решения аналогичных проблем в других субъектах Российской Федерации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827444" y="4172989"/>
        <a:ext cx="10466848" cy="1192282"/>
      </dsp:txXfrm>
    </dsp:sp>
    <dsp:sp modelId="{11FE06E4-AA1F-46AA-A4C5-F6B617AD793E}">
      <dsp:nvSpPr>
        <dsp:cNvPr id="0" name=""/>
        <dsp:cNvSpPr/>
      </dsp:nvSpPr>
      <dsp:spPr>
        <a:xfrm>
          <a:off x="82267" y="4023953"/>
          <a:ext cx="1490353" cy="14903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97CE-FC71-4862-887C-31C33C360E5B}">
      <dsp:nvSpPr>
        <dsp:cNvPr id="0" name=""/>
        <dsp:cNvSpPr/>
      </dsp:nvSpPr>
      <dsp:spPr>
        <a:xfrm>
          <a:off x="0" y="977901"/>
          <a:ext cx="1011950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2749C-38B1-4C5F-861B-A5AD9ED8005A}">
      <dsp:nvSpPr>
        <dsp:cNvPr id="0" name=""/>
        <dsp:cNvSpPr/>
      </dsp:nvSpPr>
      <dsp:spPr>
        <a:xfrm>
          <a:off x="481763" y="64307"/>
          <a:ext cx="9635264" cy="1258843"/>
        </a:xfrm>
        <a:prstGeom prst="roundRect">
          <a:avLst/>
        </a:prstGeom>
        <a:solidFill>
          <a:schemeClr val="bg2">
            <a:lumMod val="90000"/>
          </a:schemeClr>
        </a:solidFill>
        <a:ln w="34925" cap="flat" cmpd="sng" algn="ctr">
          <a:solidFill>
            <a:srgbClr val="99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45" tIns="0" rIns="267745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Время возникновения проблемы (новая/старая, когда возникла)?</a:t>
          </a:r>
          <a:endParaRPr lang="ru-RU" sz="2800" kern="1200" dirty="0"/>
        </a:p>
      </dsp:txBody>
      <dsp:txXfrm>
        <a:off x="543215" y="125759"/>
        <a:ext cx="9512360" cy="1135939"/>
      </dsp:txXfrm>
    </dsp:sp>
    <dsp:sp modelId="{F0820F38-AE37-4404-94FB-D4843746616A}">
      <dsp:nvSpPr>
        <dsp:cNvPr id="0" name=""/>
        <dsp:cNvSpPr/>
      </dsp:nvSpPr>
      <dsp:spPr>
        <a:xfrm>
          <a:off x="0" y="2120069"/>
          <a:ext cx="1011950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9E8D2-E169-4D1F-8ED6-FC28FD4B790C}">
      <dsp:nvSpPr>
        <dsp:cNvPr id="0" name=""/>
        <dsp:cNvSpPr/>
      </dsp:nvSpPr>
      <dsp:spPr>
        <a:xfrm>
          <a:off x="481763" y="1719151"/>
          <a:ext cx="9635264" cy="769918"/>
        </a:xfrm>
        <a:prstGeom prst="roundRect">
          <a:avLst/>
        </a:prstGeom>
        <a:solidFill>
          <a:schemeClr val="bg2">
            <a:lumMod val="90000"/>
          </a:schemeClr>
        </a:solidFill>
        <a:ln w="34925" cap="flat" cmpd="sng" algn="ctr">
          <a:solidFill>
            <a:srgbClr val="99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45" tIns="0" rIns="267745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Что ранее предпринималось для решения проблемы?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19347" y="1756735"/>
        <a:ext cx="9560096" cy="694750"/>
      </dsp:txXfrm>
    </dsp:sp>
    <dsp:sp modelId="{48CF9800-96D7-423A-B9FC-C3EEE820BF3E}">
      <dsp:nvSpPr>
        <dsp:cNvPr id="0" name=""/>
        <dsp:cNvSpPr/>
      </dsp:nvSpPr>
      <dsp:spPr>
        <a:xfrm>
          <a:off x="0" y="3293870"/>
          <a:ext cx="1011950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DC7D6B-DF86-404D-BB40-5D1ADFE5BF9B}">
      <dsp:nvSpPr>
        <dsp:cNvPr id="0" name=""/>
        <dsp:cNvSpPr/>
      </dsp:nvSpPr>
      <dsp:spPr>
        <a:xfrm>
          <a:off x="481763" y="2885069"/>
          <a:ext cx="9635264" cy="777800"/>
        </a:xfrm>
        <a:prstGeom prst="roundRect">
          <a:avLst/>
        </a:prstGeom>
        <a:solidFill>
          <a:schemeClr val="bg2">
            <a:lumMod val="90000"/>
          </a:schemeClr>
        </a:solidFill>
        <a:ln w="34925" cap="flat" cmpd="sng" algn="ctr">
          <a:solidFill>
            <a:srgbClr val="99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45" tIns="0" rIns="267745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Возможно ли решить проблему без участия государства?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19732" y="2923038"/>
        <a:ext cx="9559326" cy="701862"/>
      </dsp:txXfrm>
    </dsp:sp>
    <dsp:sp modelId="{1BC22FB2-DFA2-4AC9-83E2-C557532D4E09}">
      <dsp:nvSpPr>
        <dsp:cNvPr id="0" name=""/>
        <dsp:cNvSpPr/>
      </dsp:nvSpPr>
      <dsp:spPr>
        <a:xfrm>
          <a:off x="0" y="4549721"/>
          <a:ext cx="10119507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12484-98E9-4D8B-99DD-3BB541ED2A63}">
      <dsp:nvSpPr>
        <dsp:cNvPr id="0" name=""/>
        <dsp:cNvSpPr/>
      </dsp:nvSpPr>
      <dsp:spPr>
        <a:xfrm>
          <a:off x="481763" y="4058870"/>
          <a:ext cx="9635264" cy="859851"/>
        </a:xfrm>
        <a:prstGeom prst="roundRect">
          <a:avLst/>
        </a:prstGeom>
        <a:solidFill>
          <a:schemeClr val="bg2">
            <a:lumMod val="90000"/>
          </a:schemeClr>
        </a:solidFill>
        <a:ln w="34925" cap="flat" cmpd="sng" algn="ctr">
          <a:solidFill>
            <a:srgbClr val="99336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745" tIns="0" rIns="267745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Если ничего не делать то, что будет?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523737" y="4100844"/>
        <a:ext cx="9551316" cy="7759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2312F-9787-4FCC-8AED-A5EC7E873FCB}">
      <dsp:nvSpPr>
        <dsp:cNvPr id="0" name=""/>
        <dsp:cNvSpPr/>
      </dsp:nvSpPr>
      <dsp:spPr>
        <a:xfrm>
          <a:off x="-6741034" y="-1030763"/>
          <a:ext cx="8022939" cy="8022939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4E79B-F8FA-4F03-939C-B8655CEDD191}">
      <dsp:nvSpPr>
        <dsp:cNvPr id="0" name=""/>
        <dsp:cNvSpPr/>
      </dsp:nvSpPr>
      <dsp:spPr>
        <a:xfrm>
          <a:off x="670752" y="458313"/>
          <a:ext cx="10620652" cy="9171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95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Цели предлагаемого правового регулирования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70752" y="458313"/>
        <a:ext cx="10620652" cy="917103"/>
      </dsp:txXfrm>
    </dsp:sp>
    <dsp:sp modelId="{FCAB7176-17CC-4F48-9358-DFD3F506C9E8}">
      <dsp:nvSpPr>
        <dsp:cNvPr id="0" name=""/>
        <dsp:cNvSpPr/>
      </dsp:nvSpPr>
      <dsp:spPr>
        <a:xfrm>
          <a:off x="97563" y="343675"/>
          <a:ext cx="1146379" cy="1146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1A583-F499-413D-B1EF-8D49525DFF4C}">
      <dsp:nvSpPr>
        <dsp:cNvPr id="0" name=""/>
        <dsp:cNvSpPr/>
      </dsp:nvSpPr>
      <dsp:spPr>
        <a:xfrm>
          <a:off x="1196549" y="1834207"/>
          <a:ext cx="10094856" cy="9171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95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Индикаторы достижения целей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196549" y="1834207"/>
        <a:ext cx="10094856" cy="917103"/>
      </dsp:txXfrm>
    </dsp:sp>
    <dsp:sp modelId="{0ED9A82C-3FA1-481B-A51A-7948E9F81CFF}">
      <dsp:nvSpPr>
        <dsp:cNvPr id="0" name=""/>
        <dsp:cNvSpPr/>
      </dsp:nvSpPr>
      <dsp:spPr>
        <a:xfrm>
          <a:off x="623359" y="1719569"/>
          <a:ext cx="1146379" cy="1146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1138B7-7610-44B6-AF60-C41714A207A4}">
      <dsp:nvSpPr>
        <dsp:cNvPr id="0" name=""/>
        <dsp:cNvSpPr/>
      </dsp:nvSpPr>
      <dsp:spPr>
        <a:xfrm>
          <a:off x="1196549" y="3210101"/>
          <a:ext cx="10094856" cy="9171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95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Целевые значения индикаторов по годам, единицы измерения индикаторов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196549" y="3210101"/>
        <a:ext cx="10094856" cy="917103"/>
      </dsp:txXfrm>
    </dsp:sp>
    <dsp:sp modelId="{11FE06E4-AA1F-46AA-A4C5-F6B617AD793E}">
      <dsp:nvSpPr>
        <dsp:cNvPr id="0" name=""/>
        <dsp:cNvSpPr/>
      </dsp:nvSpPr>
      <dsp:spPr>
        <a:xfrm>
          <a:off x="623359" y="3095463"/>
          <a:ext cx="1146379" cy="1146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41A365-E90A-4B33-B01C-93C72705D09F}">
      <dsp:nvSpPr>
        <dsp:cNvPr id="0" name=""/>
        <dsp:cNvSpPr/>
      </dsp:nvSpPr>
      <dsp:spPr>
        <a:xfrm>
          <a:off x="670752" y="4585995"/>
          <a:ext cx="10620652" cy="9171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7951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Сроки </a:t>
          </a:r>
          <a:r>
            <a:rPr lang="ru-RU" sz="2800" kern="1200" dirty="0" smtClean="0">
              <a:solidFill>
                <a:schemeClr val="tx1"/>
              </a:solidFill>
            </a:rPr>
            <a:t>достижения</a:t>
          </a:r>
          <a:r>
            <a:rPr lang="ru-RU" sz="3200" kern="1200" dirty="0" smtClean="0">
              <a:solidFill>
                <a:schemeClr val="tx1"/>
              </a:solidFill>
            </a:rPr>
            <a:t> целей предлагаемого регулирования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670752" y="4585995"/>
        <a:ext cx="10620652" cy="917103"/>
      </dsp:txXfrm>
    </dsp:sp>
    <dsp:sp modelId="{53292168-B3CB-44BA-A345-531520AD824E}">
      <dsp:nvSpPr>
        <dsp:cNvPr id="0" name=""/>
        <dsp:cNvSpPr/>
      </dsp:nvSpPr>
      <dsp:spPr>
        <a:xfrm>
          <a:off x="97563" y="4471357"/>
          <a:ext cx="1146379" cy="11463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2312F-9787-4FCC-8AED-A5EC7E873FCB}">
      <dsp:nvSpPr>
        <dsp:cNvPr id="0" name=""/>
        <dsp:cNvSpPr/>
      </dsp:nvSpPr>
      <dsp:spPr>
        <a:xfrm>
          <a:off x="-6424868" y="-983052"/>
          <a:ext cx="7650129" cy="7650129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4E79B-F8FA-4F03-939C-B8655CEDD191}">
      <dsp:nvSpPr>
        <dsp:cNvPr id="0" name=""/>
        <dsp:cNvSpPr/>
      </dsp:nvSpPr>
      <dsp:spPr>
        <a:xfrm>
          <a:off x="788942" y="378652"/>
          <a:ext cx="10497303" cy="15163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33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Группы потенциальных адресатов предлагаемого правового регулирования (краткое описание их качественных характеристик)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788942" y="378652"/>
        <a:ext cx="10497303" cy="1516304"/>
      </dsp:txXfrm>
    </dsp:sp>
    <dsp:sp modelId="{FCAB7176-17CC-4F48-9358-DFD3F506C9E8}">
      <dsp:nvSpPr>
        <dsp:cNvPr id="0" name=""/>
        <dsp:cNvSpPr/>
      </dsp:nvSpPr>
      <dsp:spPr>
        <a:xfrm>
          <a:off x="78439" y="426301"/>
          <a:ext cx="1421006" cy="1421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42AF1-A164-4EA6-80DE-0166C44E92C7}">
      <dsp:nvSpPr>
        <dsp:cNvPr id="0" name=""/>
        <dsp:cNvSpPr/>
      </dsp:nvSpPr>
      <dsp:spPr>
        <a:xfrm>
          <a:off x="1202171" y="2273609"/>
          <a:ext cx="10084075" cy="11368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33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Количество участников группы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202171" y="2273609"/>
        <a:ext cx="10084075" cy="1136805"/>
      </dsp:txXfrm>
    </dsp:sp>
    <dsp:sp modelId="{11FE06E4-AA1F-46AA-A4C5-F6B617AD793E}">
      <dsp:nvSpPr>
        <dsp:cNvPr id="0" name=""/>
        <dsp:cNvSpPr/>
      </dsp:nvSpPr>
      <dsp:spPr>
        <a:xfrm>
          <a:off x="491668" y="2131509"/>
          <a:ext cx="1421006" cy="1421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2112F-5C6F-4595-B0F6-664B3FE76860}">
      <dsp:nvSpPr>
        <dsp:cNvPr id="0" name=""/>
        <dsp:cNvSpPr/>
      </dsp:nvSpPr>
      <dsp:spPr>
        <a:xfrm>
          <a:off x="788942" y="3978817"/>
          <a:ext cx="10497303" cy="113680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33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Источники данных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788942" y="3978817"/>
        <a:ext cx="10497303" cy="1136805"/>
      </dsp:txXfrm>
    </dsp:sp>
    <dsp:sp modelId="{53292168-B3CB-44BA-A345-531520AD824E}">
      <dsp:nvSpPr>
        <dsp:cNvPr id="0" name=""/>
        <dsp:cNvSpPr/>
      </dsp:nvSpPr>
      <dsp:spPr>
        <a:xfrm>
          <a:off x="78439" y="3836716"/>
          <a:ext cx="1421006" cy="14210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70D66-2962-4000-967E-25FE074F7080}">
      <dsp:nvSpPr>
        <dsp:cNvPr id="0" name=""/>
        <dsp:cNvSpPr/>
      </dsp:nvSpPr>
      <dsp:spPr>
        <a:xfrm rot="16200000">
          <a:off x="1216830" y="-1196037"/>
          <a:ext cx="2370886" cy="4804546"/>
        </a:xfrm>
        <a:prstGeom prst="round1Rect">
          <a:avLst/>
        </a:prstGeom>
        <a:noFill/>
        <a:ln w="12700" cap="flat" cmpd="sng" algn="ctr">
          <a:solidFill>
            <a:srgbClr val="9027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u="sng" kern="1200" dirty="0" smtClean="0">
              <a:solidFill>
                <a:schemeClr val="tx1"/>
              </a:solidFill>
            </a:rPr>
            <a:t>Приобретение оборудования, его установка </a:t>
          </a:r>
          <a:endParaRPr lang="ru-RU" sz="2700" u="sng" kern="1200" dirty="0">
            <a:solidFill>
              <a:schemeClr val="tx1"/>
            </a:solidFill>
          </a:endParaRPr>
        </a:p>
      </dsp:txBody>
      <dsp:txXfrm rot="5400000">
        <a:off x="-1" y="20793"/>
        <a:ext cx="4804546" cy="1778164"/>
      </dsp:txXfrm>
    </dsp:sp>
    <dsp:sp modelId="{EFEBDBE4-8D92-4DEA-BE40-C1AF9BE72DB1}">
      <dsp:nvSpPr>
        <dsp:cNvPr id="0" name=""/>
        <dsp:cNvSpPr/>
      </dsp:nvSpPr>
      <dsp:spPr>
        <a:xfrm>
          <a:off x="4804546" y="0"/>
          <a:ext cx="4804546" cy="2370886"/>
        </a:xfrm>
        <a:prstGeom prst="round1Rect">
          <a:avLst/>
        </a:prstGeom>
        <a:noFill/>
        <a:ln w="12700" cap="flat" cmpd="sng" algn="ctr">
          <a:solidFill>
            <a:srgbClr val="9027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u="sng" kern="1200" dirty="0" smtClean="0">
              <a:solidFill>
                <a:schemeClr val="tx1"/>
              </a:solidFill>
            </a:rPr>
            <a:t>Наем персонала, обеспечение новых рабочих мест</a:t>
          </a:r>
          <a:endParaRPr lang="ru-RU" sz="2700" u="sng" kern="1200" dirty="0">
            <a:solidFill>
              <a:schemeClr val="tx1"/>
            </a:solidFill>
          </a:endParaRPr>
        </a:p>
      </dsp:txBody>
      <dsp:txXfrm>
        <a:off x="4804546" y="0"/>
        <a:ext cx="4804546" cy="1778164"/>
      </dsp:txXfrm>
    </dsp:sp>
    <dsp:sp modelId="{61A23572-F7B5-4FC0-80AE-F12215D87F3F}">
      <dsp:nvSpPr>
        <dsp:cNvPr id="0" name=""/>
        <dsp:cNvSpPr/>
      </dsp:nvSpPr>
      <dsp:spPr>
        <a:xfrm rot="10800000">
          <a:off x="0" y="2370886"/>
          <a:ext cx="4804546" cy="2370886"/>
        </a:xfrm>
        <a:prstGeom prst="round1Rect">
          <a:avLst/>
        </a:prstGeom>
        <a:noFill/>
        <a:ln w="12700" cap="flat" cmpd="sng" algn="ctr">
          <a:solidFill>
            <a:srgbClr val="9027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u="sng" kern="1200" dirty="0" smtClean="0">
              <a:solidFill>
                <a:schemeClr val="tx1"/>
              </a:solidFill>
            </a:rPr>
            <a:t>Обучение персонала</a:t>
          </a:r>
          <a:endParaRPr lang="ru-RU" sz="2700" u="sng" kern="1200" dirty="0">
            <a:solidFill>
              <a:schemeClr val="tx1"/>
            </a:solidFill>
          </a:endParaRPr>
        </a:p>
      </dsp:txBody>
      <dsp:txXfrm rot="10800000">
        <a:off x="0" y="2963607"/>
        <a:ext cx="4804546" cy="1778164"/>
      </dsp:txXfrm>
    </dsp:sp>
    <dsp:sp modelId="{EE4B5001-FC18-4B3A-98E5-C3B2106BA6D5}">
      <dsp:nvSpPr>
        <dsp:cNvPr id="0" name=""/>
        <dsp:cNvSpPr/>
      </dsp:nvSpPr>
      <dsp:spPr>
        <a:xfrm rot="5400000">
          <a:off x="6021376" y="1154055"/>
          <a:ext cx="2370886" cy="4804546"/>
        </a:xfrm>
        <a:prstGeom prst="round1Rect">
          <a:avLst/>
        </a:prstGeom>
        <a:noFill/>
        <a:ln w="12700" cap="flat" cmpd="sng" algn="ctr">
          <a:solidFill>
            <a:srgbClr val="9027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u="sng" kern="1200" dirty="0" smtClean="0">
              <a:solidFill>
                <a:schemeClr val="tx1"/>
              </a:solidFill>
            </a:rPr>
            <a:t>Заказ (предоставление) услуг, выполнение работ</a:t>
          </a:r>
          <a:endParaRPr lang="ru-RU" sz="2700" u="sng" kern="1200" dirty="0">
            <a:solidFill>
              <a:schemeClr val="tx1"/>
            </a:solidFill>
          </a:endParaRPr>
        </a:p>
      </dsp:txBody>
      <dsp:txXfrm rot="-5400000">
        <a:off x="4804546" y="2963607"/>
        <a:ext cx="4804546" cy="1778164"/>
      </dsp:txXfrm>
    </dsp:sp>
    <dsp:sp modelId="{59416AED-6A6B-42E4-B2E9-8F2F5BD3D41B}">
      <dsp:nvSpPr>
        <dsp:cNvPr id="0" name=""/>
        <dsp:cNvSpPr/>
      </dsp:nvSpPr>
      <dsp:spPr>
        <a:xfrm>
          <a:off x="3110482" y="1778164"/>
          <a:ext cx="2882727" cy="118544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Содержательные издержки</a:t>
          </a:r>
          <a:endParaRPr lang="ru-RU" sz="2700" kern="1200" dirty="0"/>
        </a:p>
      </dsp:txBody>
      <dsp:txXfrm>
        <a:off x="3168351" y="1836033"/>
        <a:ext cx="2766989" cy="10697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70D66-2962-4000-967E-25FE074F7080}">
      <dsp:nvSpPr>
        <dsp:cNvPr id="0" name=""/>
        <dsp:cNvSpPr/>
      </dsp:nvSpPr>
      <dsp:spPr>
        <a:xfrm rot="16200000">
          <a:off x="1216830" y="-1196037"/>
          <a:ext cx="2370886" cy="4804546"/>
        </a:xfrm>
        <a:prstGeom prst="round1Rect">
          <a:avLst/>
        </a:prstGeom>
        <a:noFill/>
        <a:ln w="12700" cap="flat" cmpd="sng" algn="ctr">
          <a:solidFill>
            <a:srgbClr val="9027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u="sng" kern="1200" dirty="0" smtClean="0">
              <a:solidFill>
                <a:schemeClr val="tx1"/>
              </a:solidFill>
            </a:rPr>
            <a:t>Налоговые льготы</a:t>
          </a:r>
          <a:endParaRPr lang="ru-RU" sz="3000" u="sng" kern="1200" dirty="0">
            <a:solidFill>
              <a:schemeClr val="tx1"/>
            </a:solidFill>
          </a:endParaRPr>
        </a:p>
      </dsp:txBody>
      <dsp:txXfrm rot="5400000">
        <a:off x="-1" y="20793"/>
        <a:ext cx="4804546" cy="1778164"/>
      </dsp:txXfrm>
    </dsp:sp>
    <dsp:sp modelId="{EFEBDBE4-8D92-4DEA-BE40-C1AF9BE72DB1}">
      <dsp:nvSpPr>
        <dsp:cNvPr id="0" name=""/>
        <dsp:cNvSpPr/>
      </dsp:nvSpPr>
      <dsp:spPr>
        <a:xfrm>
          <a:off x="4804546" y="0"/>
          <a:ext cx="4804546" cy="2370886"/>
        </a:xfrm>
        <a:prstGeom prst="round1Rect">
          <a:avLst/>
        </a:prstGeom>
        <a:noFill/>
        <a:ln w="12700" cap="flat" cmpd="sng" algn="ctr">
          <a:solidFill>
            <a:srgbClr val="9027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u="sng" kern="1200" dirty="0" smtClean="0">
              <a:solidFill>
                <a:schemeClr val="tx1"/>
              </a:solidFill>
            </a:rPr>
            <a:t>Субсидирование </a:t>
          </a:r>
          <a:endParaRPr lang="ru-RU" sz="3000" u="sng" kern="1200" dirty="0">
            <a:solidFill>
              <a:schemeClr val="tx1"/>
            </a:solidFill>
          </a:endParaRPr>
        </a:p>
      </dsp:txBody>
      <dsp:txXfrm>
        <a:off x="4804546" y="0"/>
        <a:ext cx="4804546" cy="1778164"/>
      </dsp:txXfrm>
    </dsp:sp>
    <dsp:sp modelId="{61A23572-F7B5-4FC0-80AE-F12215D87F3F}">
      <dsp:nvSpPr>
        <dsp:cNvPr id="0" name=""/>
        <dsp:cNvSpPr/>
      </dsp:nvSpPr>
      <dsp:spPr>
        <a:xfrm rot="10800000">
          <a:off x="0" y="2370886"/>
          <a:ext cx="4804546" cy="2370886"/>
        </a:xfrm>
        <a:prstGeom prst="round1Rect">
          <a:avLst/>
        </a:prstGeom>
        <a:noFill/>
        <a:ln w="12700" cap="flat" cmpd="sng" algn="ctr">
          <a:solidFill>
            <a:srgbClr val="9027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u="sng" kern="1200" dirty="0" smtClean="0">
              <a:solidFill>
                <a:schemeClr val="tx1"/>
              </a:solidFill>
            </a:rPr>
            <a:t>Смягчение ответственности</a:t>
          </a:r>
          <a:endParaRPr lang="ru-RU" sz="3000" u="sng" kern="1200" dirty="0">
            <a:solidFill>
              <a:schemeClr val="tx1"/>
            </a:solidFill>
          </a:endParaRPr>
        </a:p>
      </dsp:txBody>
      <dsp:txXfrm rot="10800000">
        <a:off x="0" y="2963607"/>
        <a:ext cx="4804546" cy="1778164"/>
      </dsp:txXfrm>
    </dsp:sp>
    <dsp:sp modelId="{EE4B5001-FC18-4B3A-98E5-C3B2106BA6D5}">
      <dsp:nvSpPr>
        <dsp:cNvPr id="0" name=""/>
        <dsp:cNvSpPr/>
      </dsp:nvSpPr>
      <dsp:spPr>
        <a:xfrm rot="5400000">
          <a:off x="6021376" y="1154055"/>
          <a:ext cx="2370886" cy="4804546"/>
        </a:xfrm>
        <a:prstGeom prst="round1Rect">
          <a:avLst/>
        </a:prstGeom>
        <a:noFill/>
        <a:ln w="12700" cap="flat" cmpd="sng" algn="ctr">
          <a:solidFill>
            <a:srgbClr val="90278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u="sng" kern="1200" dirty="0" smtClean="0">
              <a:solidFill>
                <a:schemeClr val="tx1"/>
              </a:solidFill>
            </a:rPr>
            <a:t>Упрощение отчетности</a:t>
          </a:r>
          <a:endParaRPr lang="ru-RU" sz="3000" u="sng" kern="1200" dirty="0">
            <a:solidFill>
              <a:schemeClr val="tx1"/>
            </a:solidFill>
          </a:endParaRPr>
        </a:p>
      </dsp:txBody>
      <dsp:txXfrm rot="-5400000">
        <a:off x="4804546" y="2963607"/>
        <a:ext cx="4804546" cy="1778164"/>
      </dsp:txXfrm>
    </dsp:sp>
    <dsp:sp modelId="{59416AED-6A6B-42E4-B2E9-8F2F5BD3D41B}">
      <dsp:nvSpPr>
        <dsp:cNvPr id="0" name=""/>
        <dsp:cNvSpPr/>
      </dsp:nvSpPr>
      <dsp:spPr>
        <a:xfrm>
          <a:off x="3110482" y="1778164"/>
          <a:ext cx="2882727" cy="118544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Выгоды, преимущества</a:t>
          </a:r>
          <a:endParaRPr lang="ru-RU" sz="3000" kern="1200" dirty="0"/>
        </a:p>
      </dsp:txBody>
      <dsp:txXfrm>
        <a:off x="3168351" y="1836033"/>
        <a:ext cx="2766989" cy="10697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2312F-9787-4FCC-8AED-A5EC7E873FCB}">
      <dsp:nvSpPr>
        <dsp:cNvPr id="0" name=""/>
        <dsp:cNvSpPr/>
      </dsp:nvSpPr>
      <dsp:spPr>
        <a:xfrm>
          <a:off x="-6427202" y="-983052"/>
          <a:ext cx="7650129" cy="7650129"/>
        </a:xfrm>
        <a:prstGeom prst="blockArc">
          <a:avLst>
            <a:gd name="adj1" fmla="val 18900000"/>
            <a:gd name="adj2" fmla="val 2700000"/>
            <a:gd name="adj3" fmla="val 282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4E79B-F8FA-4F03-939C-B8655CEDD191}">
      <dsp:nvSpPr>
        <dsp:cNvPr id="0" name=""/>
        <dsp:cNvSpPr/>
      </dsp:nvSpPr>
      <dsp:spPr>
        <a:xfrm>
          <a:off x="720734" y="380801"/>
          <a:ext cx="10643951" cy="116634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07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Описание новых или изменения существующих функций, полномочий, обязанностей или прав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720734" y="380801"/>
        <a:ext cx="10643951" cy="1166341"/>
      </dsp:txXfrm>
    </dsp:sp>
    <dsp:sp modelId="{FCAB7176-17CC-4F48-9358-DFD3F506C9E8}">
      <dsp:nvSpPr>
        <dsp:cNvPr id="0" name=""/>
        <dsp:cNvSpPr/>
      </dsp:nvSpPr>
      <dsp:spPr>
        <a:xfrm>
          <a:off x="93442" y="327684"/>
          <a:ext cx="1093038" cy="1093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42AF1-A164-4EA6-80DE-0166C44E92C7}">
      <dsp:nvSpPr>
        <dsp:cNvPr id="0" name=""/>
        <dsp:cNvSpPr/>
      </dsp:nvSpPr>
      <dsp:spPr>
        <a:xfrm>
          <a:off x="1141292" y="1748860"/>
          <a:ext cx="10142620" cy="874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07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Порядок</a:t>
          </a:r>
          <a:r>
            <a:rPr lang="ru-RU" sz="2800" kern="1200" dirty="0" smtClean="0"/>
            <a:t> </a:t>
          </a:r>
          <a:r>
            <a:rPr lang="ru-RU" sz="2800" kern="1200" dirty="0" smtClean="0">
              <a:solidFill>
                <a:schemeClr val="tx1"/>
              </a:solidFill>
            </a:rPr>
            <a:t>реализации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141292" y="1748860"/>
        <a:ext cx="10142620" cy="874430"/>
      </dsp:txXfrm>
    </dsp:sp>
    <dsp:sp modelId="{11FE06E4-AA1F-46AA-A4C5-F6B617AD793E}">
      <dsp:nvSpPr>
        <dsp:cNvPr id="0" name=""/>
        <dsp:cNvSpPr/>
      </dsp:nvSpPr>
      <dsp:spPr>
        <a:xfrm>
          <a:off x="594773" y="1639557"/>
          <a:ext cx="1093038" cy="1093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2112F-5C6F-4595-B0F6-664B3FE76860}">
      <dsp:nvSpPr>
        <dsp:cNvPr id="0" name=""/>
        <dsp:cNvSpPr/>
      </dsp:nvSpPr>
      <dsp:spPr>
        <a:xfrm>
          <a:off x="1141292" y="3060733"/>
          <a:ext cx="10142620" cy="874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07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Оценка изменения трудозатрат и(или) потребностей в иных ресурсах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141292" y="3060733"/>
        <a:ext cx="10142620" cy="874430"/>
      </dsp:txXfrm>
    </dsp:sp>
    <dsp:sp modelId="{53292168-B3CB-44BA-A345-531520AD824E}">
      <dsp:nvSpPr>
        <dsp:cNvPr id="0" name=""/>
        <dsp:cNvSpPr/>
      </dsp:nvSpPr>
      <dsp:spPr>
        <a:xfrm>
          <a:off x="594773" y="2951429"/>
          <a:ext cx="1093038" cy="1093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D73412-8866-4D86-978F-D722BF2DD70B}">
      <dsp:nvSpPr>
        <dsp:cNvPr id="0" name=""/>
        <dsp:cNvSpPr/>
      </dsp:nvSpPr>
      <dsp:spPr>
        <a:xfrm>
          <a:off x="639961" y="4372606"/>
          <a:ext cx="10643951" cy="8744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4079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Количественная оценка расходов и возможных поступлений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39961" y="4372606"/>
        <a:ext cx="10643951" cy="874430"/>
      </dsp:txXfrm>
    </dsp:sp>
    <dsp:sp modelId="{19DCECD0-F056-46D9-B1E1-601145AF6F6A}">
      <dsp:nvSpPr>
        <dsp:cNvPr id="0" name=""/>
        <dsp:cNvSpPr/>
      </dsp:nvSpPr>
      <dsp:spPr>
        <a:xfrm>
          <a:off x="93442" y="4263302"/>
          <a:ext cx="1093038" cy="10930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07B8F-7591-4A9E-8E38-A2011B7D3DAC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D4473-183E-4F36-992A-66002BFED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80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C5F35-DD13-4239-8A5C-96A8F9DB6566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DF28-818A-48A7-B59B-08899D725F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46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4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 userDrawn="1"/>
        </p:nvSpPr>
        <p:spPr>
          <a:xfrm rot="5400000">
            <a:off x="-72838" y="224219"/>
            <a:ext cx="443841" cy="298165"/>
          </a:xfrm>
          <a:prstGeom prst="triangle">
            <a:avLst/>
          </a:prstGeom>
          <a:solidFill>
            <a:srgbClr val="00A9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 userDrawn="1"/>
        </p:nvSpPr>
        <p:spPr>
          <a:xfrm rot="16200000">
            <a:off x="11656458" y="6322453"/>
            <a:ext cx="548539" cy="522553"/>
          </a:xfrm>
          <a:custGeom>
            <a:avLst/>
            <a:gdLst>
              <a:gd name="connsiteX0" fmla="*/ 0 w 626176"/>
              <a:gd name="connsiteY0" fmla="*/ 539807 h 539807"/>
              <a:gd name="connsiteX1" fmla="*/ 313088 w 626176"/>
              <a:gd name="connsiteY1" fmla="*/ 0 h 539807"/>
              <a:gd name="connsiteX2" fmla="*/ 626176 w 626176"/>
              <a:gd name="connsiteY2" fmla="*/ 539807 h 539807"/>
              <a:gd name="connsiteX3" fmla="*/ 0 w 626176"/>
              <a:gd name="connsiteY3" fmla="*/ 539807 h 539807"/>
              <a:gd name="connsiteX0" fmla="*/ 0 w 626176"/>
              <a:gd name="connsiteY0" fmla="*/ 617443 h 617443"/>
              <a:gd name="connsiteX1" fmla="*/ 2537 w 626176"/>
              <a:gd name="connsiteY1" fmla="*/ 0 h 617443"/>
              <a:gd name="connsiteX2" fmla="*/ 626176 w 626176"/>
              <a:gd name="connsiteY2" fmla="*/ 617443 h 617443"/>
              <a:gd name="connsiteX3" fmla="*/ 0 w 626176"/>
              <a:gd name="connsiteY3" fmla="*/ 617443 h 617443"/>
              <a:gd name="connsiteX0" fmla="*/ 0 w 410516"/>
              <a:gd name="connsiteY0" fmla="*/ 617443 h 617446"/>
              <a:gd name="connsiteX1" fmla="*/ 2537 w 410516"/>
              <a:gd name="connsiteY1" fmla="*/ 0 h 617446"/>
              <a:gd name="connsiteX2" fmla="*/ 410516 w 410516"/>
              <a:gd name="connsiteY2" fmla="*/ 617446 h 617446"/>
              <a:gd name="connsiteX3" fmla="*/ 0 w 410516"/>
              <a:gd name="connsiteY3" fmla="*/ 617443 h 617446"/>
              <a:gd name="connsiteX0" fmla="*/ 0 w 548539"/>
              <a:gd name="connsiteY0" fmla="*/ 617443 h 617446"/>
              <a:gd name="connsiteX1" fmla="*/ 2537 w 548539"/>
              <a:gd name="connsiteY1" fmla="*/ 0 h 617446"/>
              <a:gd name="connsiteX2" fmla="*/ 548539 w 548539"/>
              <a:gd name="connsiteY2" fmla="*/ 617446 h 617446"/>
              <a:gd name="connsiteX3" fmla="*/ 0 w 548539"/>
              <a:gd name="connsiteY3" fmla="*/ 617443 h 617446"/>
              <a:gd name="connsiteX0" fmla="*/ 0 w 548539"/>
              <a:gd name="connsiteY0" fmla="*/ 522550 h 522553"/>
              <a:gd name="connsiteX1" fmla="*/ 2537 w 548539"/>
              <a:gd name="connsiteY1" fmla="*/ 0 h 522553"/>
              <a:gd name="connsiteX2" fmla="*/ 548539 w 548539"/>
              <a:gd name="connsiteY2" fmla="*/ 522553 h 522553"/>
              <a:gd name="connsiteX3" fmla="*/ 0 w 548539"/>
              <a:gd name="connsiteY3" fmla="*/ 522550 h 52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539" h="522553">
                <a:moveTo>
                  <a:pt x="0" y="522550"/>
                </a:moveTo>
                <a:cubicBezTo>
                  <a:pt x="846" y="316736"/>
                  <a:pt x="1691" y="205814"/>
                  <a:pt x="2537" y="0"/>
                </a:cubicBezTo>
                <a:lnTo>
                  <a:pt x="548539" y="522553"/>
                </a:lnTo>
                <a:lnTo>
                  <a:pt x="0" y="522550"/>
                </a:lnTo>
                <a:close/>
              </a:path>
            </a:pathLst>
          </a:custGeom>
          <a:solidFill>
            <a:srgbClr val="902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35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480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681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2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5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82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1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2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155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68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ekkos.ru/netcat_files/186/147/Port_Ust__Luga_Gazprom_Baltiyskiy_SPG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4"/>
          <a:stretch/>
        </p:blipFill>
        <p:spPr bwMode="auto">
          <a:xfrm>
            <a:off x="0" y="-23149"/>
            <a:ext cx="12192000" cy="68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0" y="-11574"/>
            <a:ext cx="12192000" cy="6869574"/>
          </a:xfrm>
          <a:prstGeom prst="rect">
            <a:avLst/>
          </a:prstGeom>
          <a:gradFill flip="none" rotWithShape="1">
            <a:gsLst>
              <a:gs pos="26000">
                <a:srgbClr val="2B32C3">
                  <a:alpha val="89804"/>
                </a:srgbClr>
              </a:gs>
              <a:gs pos="100000">
                <a:srgbClr val="8C498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004550" y="121334"/>
            <a:ext cx="162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lenoblinvest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1750675" y="6532920"/>
            <a:ext cx="247650" cy="247650"/>
          </a:xfrm>
          <a:prstGeom prst="ellipse">
            <a:avLst/>
          </a:prstGeom>
          <a:solidFill>
            <a:srgbClr val="D19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52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88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67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28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92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67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50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tarsierfx.files.wordpress.com/2014/04/ict_background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2"/>
          <a:stretch/>
        </p:blipFill>
        <p:spPr bwMode="auto">
          <a:xfrm>
            <a:off x="0" y="-11574"/>
            <a:ext cx="12192000" cy="68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0" y="-11575"/>
            <a:ext cx="12191999" cy="6910719"/>
          </a:xfrm>
          <a:prstGeom prst="rect">
            <a:avLst/>
          </a:prstGeom>
          <a:gradFill flip="none" rotWithShape="1">
            <a:gsLst>
              <a:gs pos="26000">
                <a:srgbClr val="2B32C3">
                  <a:alpha val="88000"/>
                </a:srgbClr>
              </a:gs>
              <a:gs pos="100000">
                <a:srgbClr val="8C498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004550" y="121334"/>
            <a:ext cx="162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lenoblinvest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1750675" y="6532920"/>
            <a:ext cx="247650" cy="247650"/>
          </a:xfrm>
          <a:prstGeom prst="ellipse">
            <a:avLst/>
          </a:prstGeom>
          <a:solidFill>
            <a:srgbClr val="D19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2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www.camelot-mc.com/ae/wp-content/uploads/2016/09/ThinkstockPhotos-454428655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" b="13009"/>
          <a:stretch/>
        </p:blipFill>
        <p:spPr bwMode="auto">
          <a:xfrm>
            <a:off x="0" y="-30480"/>
            <a:ext cx="12191999" cy="69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0" y="-30479"/>
            <a:ext cx="12191999" cy="6929624"/>
          </a:xfrm>
          <a:prstGeom prst="rect">
            <a:avLst/>
          </a:prstGeom>
          <a:gradFill flip="none" rotWithShape="1">
            <a:gsLst>
              <a:gs pos="26000">
                <a:srgbClr val="2B32C3">
                  <a:alpha val="90000"/>
                </a:srgbClr>
              </a:gs>
              <a:gs pos="100000">
                <a:srgbClr val="8C498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004550" y="121334"/>
            <a:ext cx="162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lenoblinvest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1750675" y="6532920"/>
            <a:ext cx="247650" cy="247650"/>
          </a:xfrm>
          <a:prstGeom prst="ellipse">
            <a:avLst/>
          </a:prstGeom>
          <a:solidFill>
            <a:srgbClr val="D19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9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fc49df5733c0604c81a9eb4013fab8fd-l&amp;n=1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2"/>
          <a:stretch/>
        </p:blipFill>
        <p:spPr bwMode="auto">
          <a:xfrm>
            <a:off x="-2797" y="-30480"/>
            <a:ext cx="12200378" cy="692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-2797" y="-30479"/>
            <a:ext cx="12194796" cy="6929624"/>
          </a:xfrm>
          <a:prstGeom prst="rect">
            <a:avLst/>
          </a:prstGeom>
          <a:gradFill flip="none" rotWithShape="1">
            <a:gsLst>
              <a:gs pos="26000">
                <a:srgbClr val="2B32C3">
                  <a:alpha val="90000"/>
                </a:srgbClr>
              </a:gs>
              <a:gs pos="100000">
                <a:srgbClr val="8C498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004550" y="121334"/>
            <a:ext cx="162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lenoblinvest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1750675" y="6532920"/>
            <a:ext cx="247650" cy="247650"/>
          </a:xfrm>
          <a:prstGeom prst="ellipse">
            <a:avLst/>
          </a:prstGeom>
          <a:solidFill>
            <a:srgbClr val="D19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08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lide-share.ru/image/1337314.jpe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8561" r="6277"/>
          <a:stretch/>
        </p:blipFill>
        <p:spPr bwMode="auto">
          <a:xfrm>
            <a:off x="3857" y="-34724"/>
            <a:ext cx="12176568" cy="692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" y="-30479"/>
            <a:ext cx="12191998" cy="6929624"/>
          </a:xfrm>
          <a:prstGeom prst="rect">
            <a:avLst/>
          </a:prstGeom>
          <a:gradFill flip="none" rotWithShape="1">
            <a:gsLst>
              <a:gs pos="26000">
                <a:srgbClr val="2B32C3">
                  <a:alpha val="85000"/>
                </a:srgbClr>
              </a:gs>
              <a:gs pos="100000">
                <a:srgbClr val="8C498D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004550" y="121334"/>
            <a:ext cx="162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lenoblinvest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1750675" y="6532920"/>
            <a:ext cx="247650" cy="247650"/>
          </a:xfrm>
          <a:prstGeom prst="ellipse">
            <a:avLst/>
          </a:prstGeom>
          <a:solidFill>
            <a:srgbClr val="D19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3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6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96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30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FC354-C7ED-47B3-B19A-FD79CE84A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4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7464-D083-49EE-9640-375AEDDE3D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68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8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consultantplus://offline/ref=FCCC7361EB117AF41A7DD3833DCB9DC15AAE9C0F101CB0A514BE454F0639F25D95EDE98C2B4C10E00C45DEFEF4106B6EBEB97DU1P0O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0052" y="1294407"/>
            <a:ext cx="8407730" cy="2208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Заполняем </a:t>
            </a:r>
          </a:p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пояснительную записку  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0" t="35866" r="22495" b="34261"/>
          <a:stretch/>
        </p:blipFill>
        <p:spPr bwMode="auto">
          <a:xfrm>
            <a:off x="760022" y="486887"/>
            <a:ext cx="7246781" cy="3396344"/>
          </a:xfrm>
          <a:prstGeom prst="rect">
            <a:avLst/>
          </a:prstGeom>
          <a:noFill/>
          <a:ln w="34925">
            <a:solidFill>
              <a:srgbClr val="007A7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4" descr="https://promkatest.ru/attachments/Image/c288dcff4bd9e58f90f9e4cc90bf3818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23" y="63275"/>
            <a:ext cx="2390258" cy="6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D:\презентация пример\лай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8670" y="1017724"/>
            <a:ext cx="919385" cy="8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496023" y="4676577"/>
            <a:ext cx="9584914" cy="112815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492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Наличие негативных эффектов подтверждается статистическими оценками</a:t>
            </a:r>
            <a:r>
              <a:rPr lang="ru-RU" b="1" dirty="0">
                <a:solidFill>
                  <a:schemeClr val="tx1"/>
                </a:solidFill>
              </a:rPr>
              <a:t> данные независимых исследований, </a:t>
            </a:r>
            <a:r>
              <a:rPr lang="ru-RU" b="1" dirty="0" smtClean="0">
                <a:solidFill>
                  <a:schemeClr val="tx1"/>
                </a:solidFill>
              </a:rPr>
              <a:t>собственными экспертными оценками, мнениями </a:t>
            </a:r>
            <a:r>
              <a:rPr lang="ru-RU" b="1" dirty="0">
                <a:solidFill>
                  <a:schemeClr val="tx1"/>
                </a:solidFill>
              </a:rPr>
              <a:t>участников </a:t>
            </a:r>
            <a:r>
              <a:rPr lang="ru-RU" b="1" dirty="0" smtClean="0">
                <a:solidFill>
                  <a:schemeClr val="tx1"/>
                </a:solidFill>
              </a:rPr>
              <a:t>общественных отношений.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96023" y="5878285"/>
            <a:ext cx="9584914" cy="77751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492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Если негативных эффектов нет, значит проблема неактуальна!</a:t>
            </a:r>
            <a:endParaRPr lang="ru-RU" sz="2000" b="1" u="sng" dirty="0">
              <a:solidFill>
                <a:schemeClr val="tx1"/>
              </a:solidFill>
            </a:endParaRPr>
          </a:p>
        </p:txBody>
      </p:sp>
      <p:pic>
        <p:nvPicPr>
          <p:cNvPr id="17" name="Picture 4" descr="D:\презентация пример\скреп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7590" y="4496577"/>
            <a:ext cx="30611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презентация пример\скреп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1192" y="5698285"/>
            <a:ext cx="30611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17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D:\презентация пример\соглаше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9251" y="1610370"/>
            <a:ext cx="494336" cy="4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60101068"/>
              </p:ext>
            </p:extLst>
          </p:nvPr>
        </p:nvGraphicFramePr>
        <p:xfrm>
          <a:off x="936420" y="1133020"/>
          <a:ext cx="10119508" cy="5244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324115" y="154379"/>
            <a:ext cx="9432514" cy="712520"/>
          </a:xfrm>
          <a:prstGeom prst="roundRect">
            <a:avLst/>
          </a:prstGeom>
          <a:noFill/>
          <a:ln w="34925">
            <a:solidFill>
              <a:srgbClr val="007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chemeClr val="tx1"/>
                </a:solidFill>
              </a:rPr>
              <a:t>При описании проблемы также отвечаем на вопросы:</a:t>
            </a:r>
            <a:endParaRPr lang="ru-RU" sz="2800" u="sng" dirty="0">
              <a:solidFill>
                <a:schemeClr val="tx1"/>
              </a:solidFill>
            </a:endParaRPr>
          </a:p>
        </p:txBody>
      </p:sp>
      <p:pic>
        <p:nvPicPr>
          <p:cNvPr id="7" name="Picture 14" descr="D:\презентация пример\соглаше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9251" y="2902801"/>
            <a:ext cx="494336" cy="4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D:\презентация пример\соглаше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9395" y="4209086"/>
            <a:ext cx="494336" cy="4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D:\презентация пример\соглаше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9251" y="5503497"/>
            <a:ext cx="494336" cy="4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66142969"/>
              </p:ext>
            </p:extLst>
          </p:nvPr>
        </p:nvGraphicFramePr>
        <p:xfrm>
          <a:off x="427511" y="815142"/>
          <a:ext cx="11376560" cy="596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816925" y="-1662545"/>
            <a:ext cx="166255" cy="5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04013" y="213758"/>
            <a:ext cx="8853996" cy="558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 «Цель регулирования»</a:t>
            </a:r>
            <a:endParaRPr lang="ru-RU" sz="3200" b="1" dirty="0">
              <a:solidFill>
                <a:srgbClr val="007A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17" y="1545109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457" y="2908792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457" y="4298205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5361" y="5709389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464374" y="2755077"/>
            <a:ext cx="2488628" cy="1187534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Определенность по срокам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83130" y="409697"/>
            <a:ext cx="7471560" cy="41563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решение проблемы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66258" y="1094115"/>
            <a:ext cx="7471561" cy="7718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смягчение порождаемых ею негативных эффектов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2867331" y="661353"/>
            <a:ext cx="1068404" cy="865524"/>
          </a:xfrm>
          <a:prstGeom prst="rightArrow">
            <a:avLst/>
          </a:prstGeom>
          <a:noFill/>
          <a:ln w="28575">
            <a:solidFill>
              <a:srgbClr val="902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3138" y="2790705"/>
            <a:ext cx="2600696" cy="1151906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Количественная измеримость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0017" y="522514"/>
            <a:ext cx="1769422" cy="1543793"/>
          </a:xfrm>
          <a:prstGeom prst="ellipse">
            <a:avLst/>
          </a:prstGeom>
          <a:noFill/>
          <a:ln w="73025"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Цель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04091" y="2719449"/>
            <a:ext cx="2488628" cy="1187534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Конкретность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1968" y="4378427"/>
            <a:ext cx="4580666" cy="457200"/>
          </a:xfrm>
          <a:prstGeom prst="rect">
            <a:avLst/>
          </a:prstGeom>
          <a:noFill/>
          <a:ln w="38100">
            <a:solidFill>
              <a:srgbClr val="007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«улучшение ситуации</a:t>
            </a:r>
            <a:r>
              <a:rPr lang="ru-RU" sz="2400" dirty="0" smtClean="0">
                <a:solidFill>
                  <a:schemeClr val="tx1"/>
                </a:solidFill>
              </a:rPr>
              <a:t>»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1968" y="5204959"/>
            <a:ext cx="4580666" cy="457200"/>
          </a:xfrm>
          <a:prstGeom prst="rect">
            <a:avLst/>
          </a:prstGeom>
          <a:noFill/>
          <a:ln w="38100">
            <a:solidFill>
              <a:srgbClr val="007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«создание условий</a:t>
            </a:r>
            <a:r>
              <a:rPr lang="ru-RU" sz="2400" dirty="0" smtClean="0">
                <a:solidFill>
                  <a:schemeClr val="tx1"/>
                </a:solidFill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1968" y="5977637"/>
            <a:ext cx="4580666" cy="457200"/>
          </a:xfrm>
          <a:prstGeom prst="rect">
            <a:avLst/>
          </a:prstGeom>
          <a:noFill/>
          <a:ln w="38100">
            <a:solidFill>
              <a:srgbClr val="007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«содействие»</a:t>
            </a:r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5162501" y="4257486"/>
            <a:ext cx="321704" cy="2392696"/>
          </a:xfrm>
          <a:prstGeom prst="rightBrace">
            <a:avLst/>
          </a:prstGeom>
          <a:ln w="34925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585355" y="2156166"/>
            <a:ext cx="0" cy="641269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37557" y="1830385"/>
            <a:ext cx="2410692" cy="924692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339438" y="1564088"/>
            <a:ext cx="6664653" cy="1300347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708687" y="4989224"/>
            <a:ext cx="2972175" cy="888670"/>
          </a:xfrm>
          <a:prstGeom prst="rect">
            <a:avLst/>
          </a:prstGeom>
          <a:noFill/>
          <a:ln w="38100">
            <a:solidFill>
              <a:srgbClr val="007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 используем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23" y="946248"/>
            <a:ext cx="5478482" cy="3139321"/>
          </a:xfrm>
          <a:prstGeom prst="rect">
            <a:avLst/>
          </a:prstGeom>
          <a:ln>
            <a:solidFill>
              <a:srgbClr val="9933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 результатам деятельности за 2021 год не достигнуты получателями субсидий значения показателей, необходимых для достижения результата предоставления субсидии, по 59 договорам о предоставлении субсидии, в том числе по 27 договорам о предоставлении субсидии, заключенным в 2020 году и по которым уже переносилось достижение показателей по результатам деятельности за 2020 год на 2021 год в связи с распространением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(COVID-19).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76405" y="4542704"/>
            <a:ext cx="6096000" cy="1754326"/>
          </a:xfrm>
          <a:prstGeom prst="rect">
            <a:avLst/>
          </a:prstGeom>
          <a:ln>
            <a:solidFill>
              <a:srgbClr val="993366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Повышение конкурентоспособности субъектов малого и среднего предпринимательства, обеспечение социальной устойчивости и роста занятости населения посредством стимулирования субъектов малого и среднего предпринимательства к реализации проектов в сфере социального предпринимательства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0010" y="5168298"/>
            <a:ext cx="4916385" cy="646331"/>
          </a:xfrm>
          <a:prstGeom prst="rect">
            <a:avLst/>
          </a:prstGeom>
          <a:ln w="25400">
            <a:solidFill>
              <a:srgbClr val="007A7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Количество субъектов малого и среднего предпринимательства, получивших поддержку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010" y="5849035"/>
            <a:ext cx="4916385" cy="923330"/>
          </a:xfrm>
          <a:prstGeom prst="rect">
            <a:avLst/>
          </a:prstGeom>
          <a:noFill/>
          <a:ln w="25400">
            <a:solidFill>
              <a:srgbClr val="007A71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Предоставление поддержки 45 субъектам МСП в 2022 году, далее – применение нормы не предусмотрено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18161" y="270161"/>
            <a:ext cx="2410691" cy="57595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Проблема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10151" y="3616292"/>
            <a:ext cx="2410691" cy="57595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Цель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33752" y="1352246"/>
            <a:ext cx="6096000" cy="1754326"/>
          </a:xfrm>
          <a:prstGeom prst="rect">
            <a:avLst/>
          </a:prstGeom>
          <a:ln>
            <a:solidFill>
              <a:srgbClr val="993366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/>
              <a:t>Изъятие из оборотных средств субъектов МСП денежных средств для возврата средств субсидии в областной бюджет, что ухудшит финансовое состояние субъектов МСП. Невозможность получения финансовой поддержки субъектами МСП, допустившими нарушение условий предоставления субсидии.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18217" y="270161"/>
            <a:ext cx="2994563" cy="681843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Негативные эффекты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0144" y="4237971"/>
            <a:ext cx="4429991" cy="74471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Индикатор достижения цели, его целевое значение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1" name="Picture 4" descr="https://promkatest.ru/attachments/Image/c288dcff4bd9e58f90f9e4cc90bf3818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44" y="79049"/>
            <a:ext cx="2390258" cy="6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:\презентация пример\лай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6733" y="707789"/>
            <a:ext cx="545663" cy="48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87431935"/>
              </p:ext>
            </p:extLst>
          </p:nvPr>
        </p:nvGraphicFramePr>
        <p:xfrm>
          <a:off x="427511" y="1092530"/>
          <a:ext cx="11364686" cy="568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816925" y="-1662545"/>
            <a:ext cx="166255" cy="5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04013" y="213758"/>
            <a:ext cx="8853996" cy="878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 «Численность </a:t>
            </a:r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потенциальных адресатов предлагаемого правового регулирования (их групп)»</a:t>
            </a:r>
          </a:p>
        </p:txBody>
      </p:sp>
      <p:pic>
        <p:nvPicPr>
          <p:cNvPr id="9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743" y="1945573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163" y="3690914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743" y="5504864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6883" y="3610103"/>
            <a:ext cx="4928260" cy="807518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 стадии разработки проекта акта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53544" y="2315686"/>
            <a:ext cx="4322618" cy="686797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Количественная оценка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10100" y="401784"/>
            <a:ext cx="4809506" cy="1674417"/>
          </a:xfrm>
          <a:prstGeom prst="roundRect">
            <a:avLst/>
          </a:prstGeom>
          <a:noFill/>
          <a:ln w="38100">
            <a:solidFill>
              <a:srgbClr val="007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группы участников отношений, интересы которых могут быть затронуты предлагаемым правовым регулированием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34545" y="3610102"/>
            <a:ext cx="5498275" cy="807519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после введения регулирования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61657" y="5068788"/>
            <a:ext cx="5498275" cy="807519"/>
          </a:xfrm>
          <a:prstGeom prst="roundRect">
            <a:avLst/>
          </a:prstGeom>
          <a:noFill/>
          <a:ln w="88900">
            <a:solidFill>
              <a:srgbClr val="902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Указываем по состоянию на какое число определена численность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6961196">
            <a:off x="4255544" y="3114437"/>
            <a:ext cx="555748" cy="490830"/>
          </a:xfrm>
          <a:prstGeom prst="rightArrow">
            <a:avLst/>
          </a:prstGeom>
          <a:noFill/>
          <a:ln w="28575">
            <a:solidFill>
              <a:srgbClr val="902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4278039">
            <a:off x="7117476" y="3098955"/>
            <a:ext cx="555748" cy="490830"/>
          </a:xfrm>
          <a:prstGeom prst="rightArrow">
            <a:avLst/>
          </a:prstGeom>
          <a:noFill/>
          <a:ln w="28575">
            <a:solidFill>
              <a:srgbClr val="902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11" descr="D:\Дизайн\DESIGNNEW\3_Презентации\Инвестпрезентация 2017\иконки\кар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801" y="842992"/>
            <a:ext cx="411158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презентация пример\скреп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24" y="3430103"/>
            <a:ext cx="30611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презентация пример\скреп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1486" y="3441982"/>
            <a:ext cx="30611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05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16925" y="-1662545"/>
            <a:ext cx="166255" cy="5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821" y="157175"/>
            <a:ext cx="9787540" cy="1418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 </a:t>
            </a:r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«Анализ влияния социально-экономических последствий реализации проекта акта на деятельность субъектов малого и среднего </a:t>
            </a:r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предпринимательства»</a:t>
            </a:r>
            <a:endParaRPr lang="ru-RU" sz="2800" b="1" dirty="0">
              <a:solidFill>
                <a:srgbClr val="007A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924964" y="3131943"/>
            <a:ext cx="706930" cy="706930"/>
            <a:chOff x="4518977" y="1634755"/>
            <a:chExt cx="706930" cy="706930"/>
          </a:xfrm>
        </p:grpSpPr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7646C00E-652E-4B4D-B905-9F3475804003}"/>
                </a:ext>
              </a:extLst>
            </p:cNvPr>
            <p:cNvSpPr/>
            <p:nvPr/>
          </p:nvSpPr>
          <p:spPr>
            <a:xfrm>
              <a:off x="4518977" y="1634755"/>
              <a:ext cx="706930" cy="706930"/>
            </a:xfrm>
            <a:prstGeom prst="ellipse">
              <a:avLst/>
            </a:prstGeom>
            <a:noFill/>
            <a:ln w="19050">
              <a:solidFill>
                <a:srgbClr val="344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C0E86D66-6F8B-4463-8285-AFB695F3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8459" y="1799832"/>
              <a:ext cx="407627" cy="404729"/>
            </a:xfrm>
            <a:prstGeom prst="rect">
              <a:avLst/>
            </a:prstGeom>
          </p:spPr>
        </p:pic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86846296"/>
              </p:ext>
            </p:extLst>
          </p:nvPr>
        </p:nvGraphicFramePr>
        <p:xfrm>
          <a:off x="971821" y="1713190"/>
          <a:ext cx="9609093" cy="474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2934794" y="4476270"/>
            <a:ext cx="706930" cy="706930"/>
            <a:chOff x="880945" y="1677136"/>
            <a:chExt cx="706930" cy="706930"/>
          </a:xfrm>
        </p:grpSpPr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2895EDC7-4DC9-434E-ADA4-E459DF080ADC}"/>
                </a:ext>
              </a:extLst>
            </p:cNvPr>
            <p:cNvSpPr/>
            <p:nvPr/>
          </p:nvSpPr>
          <p:spPr>
            <a:xfrm>
              <a:off x="880945" y="1677136"/>
              <a:ext cx="706930" cy="706930"/>
            </a:xfrm>
            <a:prstGeom prst="ellipse">
              <a:avLst/>
            </a:prstGeom>
            <a:noFill/>
            <a:ln w="19050">
              <a:solidFill>
                <a:srgbClr val="344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F3482089-DDDF-4990-A039-5AA2B9F2F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418" y="1798967"/>
              <a:ext cx="498605" cy="451380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7899265" y="3297020"/>
            <a:ext cx="706930" cy="706930"/>
            <a:chOff x="880945" y="1677136"/>
            <a:chExt cx="706930" cy="706930"/>
          </a:xfrm>
        </p:grpSpPr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2895EDC7-4DC9-434E-ADA4-E459DF080ADC}"/>
                </a:ext>
              </a:extLst>
            </p:cNvPr>
            <p:cNvSpPr/>
            <p:nvPr/>
          </p:nvSpPr>
          <p:spPr>
            <a:xfrm>
              <a:off x="880945" y="1677136"/>
              <a:ext cx="706930" cy="706930"/>
            </a:xfrm>
            <a:prstGeom prst="ellipse">
              <a:avLst/>
            </a:prstGeom>
            <a:noFill/>
            <a:ln w="19050">
              <a:solidFill>
                <a:srgbClr val="344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F3482089-DDDF-4990-A039-5AA2B9F2F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418" y="1798967"/>
              <a:ext cx="498605" cy="45138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7899265" y="4413073"/>
            <a:ext cx="706930" cy="706930"/>
            <a:chOff x="8476890" y="1630112"/>
            <a:chExt cx="706930" cy="706930"/>
          </a:xfrm>
        </p:grpSpPr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08E08C00-DC07-4E3F-80B7-0165CB09F94B}"/>
                </a:ext>
              </a:extLst>
            </p:cNvPr>
            <p:cNvSpPr/>
            <p:nvPr/>
          </p:nvSpPr>
          <p:spPr>
            <a:xfrm>
              <a:off x="8476890" y="1630112"/>
              <a:ext cx="706930" cy="706930"/>
            </a:xfrm>
            <a:prstGeom prst="ellipse">
              <a:avLst/>
            </a:prstGeom>
            <a:noFill/>
            <a:ln w="19050">
              <a:solidFill>
                <a:srgbClr val="344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="" xmlns:a16="http://schemas.microsoft.com/office/drawing/2014/main" id="{0060F14E-0F8F-4B07-82D0-C85B3B82E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91363" y="1758555"/>
              <a:ext cx="477983" cy="430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606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16925" y="-1662545"/>
            <a:ext cx="166255" cy="5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571499" y="2217543"/>
            <a:ext cx="706930" cy="706930"/>
            <a:chOff x="4518977" y="1634755"/>
            <a:chExt cx="706930" cy="706930"/>
          </a:xfrm>
        </p:grpSpPr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7646C00E-652E-4B4D-B905-9F3475804003}"/>
                </a:ext>
              </a:extLst>
            </p:cNvPr>
            <p:cNvSpPr/>
            <p:nvPr/>
          </p:nvSpPr>
          <p:spPr>
            <a:xfrm>
              <a:off x="4518977" y="1634755"/>
              <a:ext cx="706930" cy="706930"/>
            </a:xfrm>
            <a:prstGeom prst="ellipse">
              <a:avLst/>
            </a:prstGeom>
            <a:noFill/>
            <a:ln w="19050">
              <a:solidFill>
                <a:srgbClr val="344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C0E86D66-6F8B-4463-8285-AFB695F3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8459" y="1799832"/>
              <a:ext cx="407627" cy="404729"/>
            </a:xfrm>
            <a:prstGeom prst="rect">
              <a:avLst/>
            </a:prstGeom>
          </p:spPr>
        </p:pic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50400085"/>
              </p:ext>
            </p:extLst>
          </p:nvPr>
        </p:nvGraphicFramePr>
        <p:xfrm>
          <a:off x="722439" y="965853"/>
          <a:ext cx="9609093" cy="4741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2553322" y="3635621"/>
            <a:ext cx="706930" cy="706930"/>
            <a:chOff x="880945" y="1677136"/>
            <a:chExt cx="706930" cy="706930"/>
          </a:xfrm>
        </p:grpSpPr>
        <p:sp>
          <p:nvSpPr>
            <p:cNvPr id="23" name="Овал 22">
              <a:extLst>
                <a:ext uri="{FF2B5EF4-FFF2-40B4-BE49-F238E27FC236}">
                  <a16:creationId xmlns="" xmlns:a16="http://schemas.microsoft.com/office/drawing/2014/main" id="{2895EDC7-4DC9-434E-ADA4-E459DF080ADC}"/>
                </a:ext>
              </a:extLst>
            </p:cNvPr>
            <p:cNvSpPr/>
            <p:nvPr/>
          </p:nvSpPr>
          <p:spPr>
            <a:xfrm>
              <a:off x="880945" y="1677136"/>
              <a:ext cx="706930" cy="706930"/>
            </a:xfrm>
            <a:prstGeom prst="ellipse">
              <a:avLst/>
            </a:prstGeom>
            <a:noFill/>
            <a:ln w="19050">
              <a:solidFill>
                <a:srgbClr val="344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F3482089-DDDF-4990-A039-5AA2B9F2F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418" y="1798967"/>
              <a:ext cx="498605" cy="451380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7795391" y="3769340"/>
            <a:ext cx="706930" cy="706930"/>
            <a:chOff x="880945" y="1677136"/>
            <a:chExt cx="706930" cy="706930"/>
          </a:xfrm>
        </p:grpSpPr>
        <p:sp>
          <p:nvSpPr>
            <p:cNvPr id="26" name="Овал 25">
              <a:extLst>
                <a:ext uri="{FF2B5EF4-FFF2-40B4-BE49-F238E27FC236}">
                  <a16:creationId xmlns="" xmlns:a16="http://schemas.microsoft.com/office/drawing/2014/main" id="{2895EDC7-4DC9-434E-ADA4-E459DF080ADC}"/>
                </a:ext>
              </a:extLst>
            </p:cNvPr>
            <p:cNvSpPr/>
            <p:nvPr/>
          </p:nvSpPr>
          <p:spPr>
            <a:xfrm>
              <a:off x="880945" y="1677136"/>
              <a:ext cx="706930" cy="706930"/>
            </a:xfrm>
            <a:prstGeom prst="ellipse">
              <a:avLst/>
            </a:prstGeom>
            <a:noFill/>
            <a:ln w="19050">
              <a:solidFill>
                <a:srgbClr val="344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F3482089-DDDF-4990-A039-5AA2B9F2F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5418" y="1798967"/>
              <a:ext cx="498605" cy="451380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7905618" y="2382394"/>
            <a:ext cx="706930" cy="706930"/>
            <a:chOff x="8476890" y="1630112"/>
            <a:chExt cx="706930" cy="706930"/>
          </a:xfrm>
        </p:grpSpPr>
        <p:sp>
          <p:nvSpPr>
            <p:cNvPr id="29" name="Овал 28">
              <a:extLst>
                <a:ext uri="{FF2B5EF4-FFF2-40B4-BE49-F238E27FC236}">
                  <a16:creationId xmlns="" xmlns:a16="http://schemas.microsoft.com/office/drawing/2014/main" id="{08E08C00-DC07-4E3F-80B7-0165CB09F94B}"/>
                </a:ext>
              </a:extLst>
            </p:cNvPr>
            <p:cNvSpPr/>
            <p:nvPr/>
          </p:nvSpPr>
          <p:spPr>
            <a:xfrm>
              <a:off x="8476890" y="1630112"/>
              <a:ext cx="706930" cy="706930"/>
            </a:xfrm>
            <a:prstGeom prst="ellipse">
              <a:avLst/>
            </a:prstGeom>
            <a:noFill/>
            <a:ln w="19050">
              <a:solidFill>
                <a:srgbClr val="344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="" xmlns:a16="http://schemas.microsoft.com/office/drawing/2014/main" id="{0060F14E-0F8F-4B07-82D0-C85B3B82E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591363" y="1758555"/>
              <a:ext cx="477983" cy="430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714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37912147"/>
              </p:ext>
            </p:extLst>
          </p:nvPr>
        </p:nvGraphicFramePr>
        <p:xfrm>
          <a:off x="427511" y="1092530"/>
          <a:ext cx="11364686" cy="568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816925" y="-1662545"/>
            <a:ext cx="166255" cy="5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04012" y="213758"/>
            <a:ext cx="9205649" cy="125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функции, полномочия, обязанности и права органов государственной власти Ленинградской области, </a:t>
            </a:r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реализации»</a:t>
            </a:r>
            <a:endParaRPr lang="ru-RU" sz="2800" b="1" dirty="0">
              <a:solidFill>
                <a:srgbClr val="007A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923" y="1745340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163" y="3037771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2769" y="4400459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605" y="5683989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2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3558" y="859926"/>
            <a:ext cx="6096000" cy="2308324"/>
          </a:xfrm>
          <a:prstGeom prst="rect">
            <a:avLst/>
          </a:prstGeom>
          <a:noFill/>
          <a:ln w="44450">
            <a:solidFill>
              <a:srgbClr val="993366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/>
              <a:t>Приказ комитета экономического развития и инвестиционной деятельности Ленинградской области от 13.08.2020 </a:t>
            </a:r>
            <a:r>
              <a:rPr lang="ru-RU" dirty="0" smtClean="0"/>
              <a:t>№ 30 «Об </a:t>
            </a:r>
            <a:r>
              <a:rPr lang="ru-RU" dirty="0"/>
              <a:t>утверждении Методики проведения процедур оценки регулирующего воздействия проектов нормативных правовых актов Ленинградской области, экспертизы нормативных правовых актов Ленинградской области и оценки фактического воздействия нормативных правовых актов Ленинградской </a:t>
            </a:r>
            <a:r>
              <a:rPr lang="ru-RU" dirty="0" smtClean="0"/>
              <a:t>области»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95" t="17394" r="35578" b="5280"/>
          <a:stretch/>
        </p:blipFill>
        <p:spPr bwMode="auto">
          <a:xfrm>
            <a:off x="7101446" y="1049930"/>
            <a:ext cx="4655126" cy="4983878"/>
          </a:xfrm>
          <a:prstGeom prst="rect">
            <a:avLst/>
          </a:prstGeom>
          <a:noFill/>
          <a:ln w="44450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6008914" y="5248894"/>
            <a:ext cx="2315689" cy="213755"/>
          </a:xfrm>
          <a:prstGeom prst="straightConnector1">
            <a:avLst/>
          </a:prstGeom>
          <a:ln w="34925">
            <a:solidFill>
              <a:srgbClr val="007A7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625722"/>
              </p:ext>
            </p:extLst>
          </p:nvPr>
        </p:nvGraphicFramePr>
        <p:xfrm>
          <a:off x="451263" y="862170"/>
          <a:ext cx="11530940" cy="5737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735"/>
                <a:gridCol w="2882735"/>
                <a:gridCol w="2882735"/>
                <a:gridCol w="2882735"/>
              </a:tblGrid>
              <a:tr h="115618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Описание новых или изменения существующих функций, полномочий, обязанностей или прав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Порядок реализации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изменения трудозатрат и(или) потребностей в иных ресурсах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Количественная оценка расходов и возможных поступлений, млн . рублей</a:t>
                      </a:r>
                      <a:endParaRPr lang="ru-RU" dirty="0"/>
                    </a:p>
                  </a:txBody>
                  <a:tcPr/>
                </a:tc>
              </a:tr>
              <a:tr h="454530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Комитет по развитию малого, среднего бизнеса и потребительского рынка </a:t>
                      </a:r>
                      <a:r>
                        <a:rPr lang="ru-RU" baseline="0" dirty="0" smtClean="0"/>
                        <a:t>Ленинградской области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89807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проведения отбора соискателей</a:t>
                      </a:r>
                      <a:r>
                        <a:rPr lang="ru-RU" baseline="0" dirty="0" smtClean="0"/>
                        <a:t> на предоставление 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r>
                        <a:rPr lang="ru-RU" baseline="0" dirty="0" smtClean="0"/>
                        <a:t> соответствии с проектом акта: проведение отбора получателей субсидии, предоставление субсидии, проверка отчётности, осуществление контроля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Полномочия будут осуществляться</a:t>
                      </a:r>
                      <a:r>
                        <a:rPr lang="ru-RU" baseline="0" dirty="0" smtClean="0"/>
                        <a:t> в пределах установленной штатной численности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Без</a:t>
                      </a:r>
                      <a:r>
                        <a:rPr lang="ru-RU" baseline="0" dirty="0" smtClean="0"/>
                        <a:t> изменений 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40024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Фонд поддержки</a:t>
                      </a:r>
                      <a:r>
                        <a:rPr lang="ru-RU" baseline="0" dirty="0" smtClean="0"/>
                        <a:t> предпринимательства Ленинградской области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56619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</a:t>
                      </a:r>
                      <a:r>
                        <a:rPr lang="ru-RU" baseline="0" dirty="0" smtClean="0"/>
                        <a:t> обучения работников получателей 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В соответствии с проектом акта: обучение,</a:t>
                      </a:r>
                      <a:r>
                        <a:rPr lang="ru-RU" baseline="0" dirty="0" smtClean="0"/>
                        <a:t> консультирование.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Увеличение количество работников на 1 ед.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Затраты на оплату труда:</a:t>
                      </a:r>
                      <a:r>
                        <a:rPr lang="ru-RU" baseline="0" dirty="0" smtClean="0"/>
                        <a:t> 40 тыс. рублей в месяц.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https://promkatest.ru/attachments/Image/c288dcff4bd9e58f90f9e4cc90bf3818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9" y="-35627"/>
            <a:ext cx="2955970" cy="7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262752" y="3206336"/>
            <a:ext cx="2517569" cy="760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Расходы/доходы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только в контексте  трудовых ресурсов!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7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87947958"/>
              </p:ext>
            </p:extLst>
          </p:nvPr>
        </p:nvGraphicFramePr>
        <p:xfrm>
          <a:off x="427511" y="1092530"/>
          <a:ext cx="11364686" cy="568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816925" y="-1662545"/>
            <a:ext cx="166255" cy="5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8701" y="237511"/>
            <a:ext cx="9205649" cy="125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«Дополнительные расходы (доходы) областного бюджета Ленинградской области, связанные с введением предлагаемого </a:t>
            </a:r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регулирования»</a:t>
            </a:r>
            <a:endParaRPr lang="ru-RU" sz="2800" b="1" dirty="0">
              <a:solidFill>
                <a:srgbClr val="007A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150" y="1945572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9726" y="3711690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150" y="5406564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010781"/>
              </p:ext>
            </p:extLst>
          </p:nvPr>
        </p:nvGraphicFramePr>
        <p:xfrm>
          <a:off x="451263" y="862170"/>
          <a:ext cx="10770918" cy="5669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306"/>
                <a:gridCol w="3590306"/>
                <a:gridCol w="3590306"/>
              </a:tblGrid>
              <a:tr h="138021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финансирования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Источники финансирования</a:t>
                      </a:r>
                      <a:endParaRPr lang="ru-RU" dirty="0"/>
                    </a:p>
                  </a:txBody>
                  <a:tcPr/>
                </a:tc>
              </a:tr>
              <a:tr h="2017233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Предоставление</a:t>
                      </a:r>
                      <a:r>
                        <a:rPr lang="ru-RU" baseline="0" dirty="0" smtClean="0"/>
                        <a:t> субсидии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 год -  58 млн. рублей;</a:t>
                      </a:r>
                    </a:p>
                    <a:p>
                      <a:r>
                        <a:rPr lang="ru-RU" dirty="0" smtClean="0"/>
                        <a:t>2023 год – 96 млн. рублей;</a:t>
                      </a:r>
                    </a:p>
                    <a:p>
                      <a:r>
                        <a:rPr lang="ru-RU" dirty="0" smtClean="0"/>
                        <a:t>2024 год – 59</a:t>
                      </a:r>
                      <a:r>
                        <a:rPr lang="ru-RU" baseline="0" dirty="0" smtClean="0"/>
                        <a:t> млн. рублей;</a:t>
                      </a:r>
                    </a:p>
                    <a:p>
                      <a:r>
                        <a:rPr lang="ru-RU" baseline="0" dirty="0" smtClean="0"/>
                        <a:t>2025 год – 75 млн. рублей.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Областной бюджет Ленинградской области;</a:t>
                      </a:r>
                    </a:p>
                    <a:p>
                      <a:r>
                        <a:rPr lang="ru-RU" dirty="0" smtClean="0"/>
                        <a:t>Федеральный бюджет. </a:t>
                      </a:r>
                      <a:endParaRPr lang="ru-RU" dirty="0"/>
                    </a:p>
                  </a:txBody>
                  <a:tcPr/>
                </a:tc>
              </a:tr>
              <a:tr h="2271813"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</a:t>
                      </a:r>
                      <a:r>
                        <a:rPr lang="ru-RU" baseline="0" dirty="0" smtClean="0"/>
                        <a:t> работников получателей субсидии (заключение договора с образовательной организацией, оплата услуг)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2023 год – 108</a:t>
                      </a:r>
                      <a:r>
                        <a:rPr lang="ru-RU" baseline="0" dirty="0" smtClean="0"/>
                        <a:t> тыс.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Областной бюджет Ленинградской области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https://promkatest.ru/attachments/Image/c288dcff4bd9e58f90f9e4cc90bf3818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9" y="-35627"/>
            <a:ext cx="2955970" cy="7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34489" y="3455719"/>
            <a:ext cx="2517569" cy="546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Периодические расходы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34490" y="4890652"/>
            <a:ext cx="2517569" cy="7600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единовременные расходы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6888" y="184986"/>
            <a:ext cx="2517569" cy="5462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РАСХОДЫ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841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83290"/>
              </p:ext>
            </p:extLst>
          </p:nvPr>
        </p:nvGraphicFramePr>
        <p:xfrm>
          <a:off x="451263" y="862170"/>
          <a:ext cx="10972799" cy="5669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3293"/>
                <a:gridCol w="4809506"/>
              </a:tblGrid>
              <a:tr h="138021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Ожидаемые доходы, руб.,/иная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выгода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Прогнозируемый период, год</a:t>
                      </a:r>
                      <a:endParaRPr lang="ru-RU" dirty="0"/>
                    </a:p>
                  </a:txBody>
                  <a:tcPr/>
                </a:tc>
              </a:tr>
              <a:tr h="2017233">
                <a:tc>
                  <a:txBody>
                    <a:bodyPr/>
                    <a:lstStyle/>
                    <a:p>
                      <a:r>
                        <a:rPr lang="ru-RU" dirty="0" smtClean="0"/>
                        <a:t>Увеличение налоговых</a:t>
                      </a:r>
                      <a:r>
                        <a:rPr lang="ru-RU" baseline="0" dirty="0" smtClean="0"/>
                        <a:t> платежей (налог на прибыль) от организаций, которым предоставлена субсидия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 год – на 3 млн. рублей (по сравнению</a:t>
                      </a:r>
                      <a:r>
                        <a:rPr lang="ru-RU" baseline="0" dirty="0" smtClean="0"/>
                        <a:t> с предыдущим годом)</a:t>
                      </a:r>
                      <a:r>
                        <a:rPr lang="ru-RU" dirty="0" smtClean="0"/>
                        <a:t>;</a:t>
                      </a:r>
                    </a:p>
                    <a:p>
                      <a:r>
                        <a:rPr lang="ru-RU" dirty="0" smtClean="0"/>
                        <a:t>2024 год – на 5 </a:t>
                      </a:r>
                      <a:r>
                        <a:rPr lang="ru-RU" baseline="0" dirty="0" smtClean="0"/>
                        <a:t>млн. рублей (по сравнению с предыдущим годом) ;</a:t>
                      </a:r>
                    </a:p>
                    <a:p>
                      <a:r>
                        <a:rPr lang="ru-RU" baseline="0" dirty="0" smtClean="0"/>
                        <a:t>2025 год – 20 млн. рублей (по сравнению с предыдущим годом).</a:t>
                      </a:r>
                      <a:endParaRPr lang="ru-RU" dirty="0"/>
                    </a:p>
                  </a:txBody>
                  <a:tcPr/>
                </a:tc>
              </a:tr>
              <a:tr h="2271813"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новых </a:t>
                      </a:r>
                      <a:r>
                        <a:rPr lang="ru-RU" baseline="0" dirty="0" smtClean="0"/>
                        <a:t>рабочих мест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2023 год –50 ед.; </a:t>
                      </a:r>
                    </a:p>
                    <a:p>
                      <a:pPr algn="just"/>
                      <a:r>
                        <a:rPr lang="ru-RU" baseline="0" dirty="0" smtClean="0"/>
                        <a:t>2024 год – увеличение на 20 ед. </a:t>
                      </a:r>
                      <a:r>
                        <a:rPr lang="ru-RU" baseline="0" smtClean="0"/>
                        <a:t>по сравнению </a:t>
                      </a:r>
                      <a:r>
                        <a:rPr lang="ru-RU" baseline="0" dirty="0" smtClean="0"/>
                        <a:t>с предыдущим периодом.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https://promkatest.ru/attachments/Image/c288dcff4bd9e58f90f9e4cc90bf3818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9" y="-35627"/>
            <a:ext cx="2955970" cy="7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86888" y="184986"/>
            <a:ext cx="2517569" cy="5462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ДОХОДЫ/ИНАЯ ВЫГОДА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67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59100269"/>
              </p:ext>
            </p:extLst>
          </p:nvPr>
        </p:nvGraphicFramePr>
        <p:xfrm>
          <a:off x="772047" y="1591297"/>
          <a:ext cx="10890090" cy="516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816925" y="-1662545"/>
            <a:ext cx="166255" cy="5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19019" y="344389"/>
            <a:ext cx="9205649" cy="125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«Обязанности </a:t>
            </a:r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требования), ограничения </a:t>
            </a:r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потенциальных адресатов предлагаемого правового регулирования и связанные с ними </a:t>
            </a:r>
            <a:endParaRPr lang="ru-RU" sz="2800" b="1" dirty="0" smtClean="0">
              <a:solidFill>
                <a:srgbClr val="007A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(доходы</a:t>
            </a:r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  <a:endParaRPr lang="ru-RU" sz="2800" b="1" dirty="0">
              <a:solidFill>
                <a:srgbClr val="007A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001" y="2317009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2259" y="3964374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019" y="5578758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961740"/>
              </p:ext>
            </p:extLst>
          </p:nvPr>
        </p:nvGraphicFramePr>
        <p:xfrm>
          <a:off x="431813" y="391885"/>
          <a:ext cx="11586015" cy="627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716"/>
                <a:gridCol w="3833337"/>
                <a:gridCol w="4889962"/>
              </a:tblGrid>
              <a:tr h="180226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Группа участников отношений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новых обязанностей (обязательных требований), ограничений, изменения содержания существующих обязанностей (обязательных требований), ограничений, отмена обязанностей (обязательных требований), ограничений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расходов (доходов) потенциальных адресатов регулирования, связанных с введением предлагаемого правового регулирования</a:t>
                      </a:r>
                      <a:endParaRPr lang="ru-RU" dirty="0"/>
                    </a:p>
                  </a:txBody>
                  <a:tcPr/>
                </a:tc>
              </a:tr>
              <a:tr h="392636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юридических лиц, 100 процентов акций (долей) которых принадлежит Ленинградской области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- Предоставление пакета документов для получения</a:t>
                      </a:r>
                      <a:r>
                        <a:rPr lang="ru-RU" sz="1600" baseline="0" dirty="0" smtClean="0"/>
                        <a:t> субсидии;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Предоставление</a:t>
                      </a:r>
                      <a:r>
                        <a:rPr lang="ru-RU" sz="1600" baseline="0" dirty="0" smtClean="0"/>
                        <a:t> отчетности.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случае, если проект акта содержит обязательные требования, указать на соответствие их принципам, установленным Федеральным законом от 31.07.2020 №247-ФЗ «Об обязательных требованиях в Российской Федерации»</a:t>
                      </a:r>
                      <a:endParaRPr lang="ru-RU" sz="1800" u="sng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Расходы (</a:t>
                      </a:r>
                      <a:r>
                        <a:rPr lang="ru-RU" sz="1600" i="1" u="sng" baseline="0" dirty="0" smtClean="0"/>
                        <a:t>можно воспользоваться калькулятором издержек</a:t>
                      </a:r>
                      <a:r>
                        <a:rPr lang="ru-RU" sz="1600" u="sng" baseline="0" dirty="0" smtClean="0"/>
                        <a:t>):</a:t>
                      </a:r>
                      <a:r>
                        <a:rPr lang="ru-RU" sz="1600" dirty="0" smtClean="0"/>
                        <a:t> </a:t>
                      </a:r>
                    </a:p>
                    <a:p>
                      <a:r>
                        <a:rPr lang="ru-RU" sz="1600" dirty="0" smtClean="0"/>
                        <a:t>Расходы на</a:t>
                      </a:r>
                      <a:r>
                        <a:rPr lang="ru-RU" sz="1600" baseline="0" dirty="0" smtClean="0"/>
                        <a:t> заполнение заявления, ксерокопирование документов  –  600 рублей;</a:t>
                      </a:r>
                    </a:p>
                    <a:p>
                      <a:r>
                        <a:rPr lang="ru-RU" sz="1600" baseline="0" dirty="0" smtClean="0"/>
                        <a:t>Расходы на подготовку отчетности – 5000 рублей;</a:t>
                      </a:r>
                    </a:p>
                    <a:p>
                      <a:r>
                        <a:rPr lang="ru-RU" sz="1600" baseline="0" dirty="0" smtClean="0"/>
                        <a:t>Количество потенциальных субъектов регулирования – 5 ед.</a:t>
                      </a:r>
                    </a:p>
                    <a:p>
                      <a:r>
                        <a:rPr lang="ru-RU" sz="1600" baseline="0" dirty="0" smtClean="0"/>
                        <a:t>Итого: общие расходы: 5х5600 = 28000 руб.    </a:t>
                      </a:r>
                    </a:p>
                    <a:p>
                      <a:endParaRPr lang="ru-RU" sz="1600" baseline="0" dirty="0" smtClean="0"/>
                    </a:p>
                    <a:p>
                      <a:r>
                        <a:rPr lang="ru-RU" sz="1600" baseline="0" dirty="0" smtClean="0"/>
                        <a:t> </a:t>
                      </a:r>
                      <a:r>
                        <a:rPr lang="ru-RU" sz="1600" u="none" baseline="0" dirty="0" smtClean="0"/>
                        <a:t>Доходы:</a:t>
                      </a:r>
                    </a:p>
                    <a:p>
                      <a:r>
                        <a:rPr lang="ru-RU" sz="1600" u="none" baseline="0" dirty="0" smtClean="0"/>
                        <a:t>Возмещение затрат:</a:t>
                      </a:r>
                    </a:p>
                    <a:p>
                      <a:r>
                        <a:rPr lang="ru-RU" sz="1600" dirty="0" smtClean="0"/>
                        <a:t>2022 год -  58 млн. рублей;</a:t>
                      </a:r>
                    </a:p>
                    <a:p>
                      <a:r>
                        <a:rPr lang="ru-RU" sz="1600" dirty="0" smtClean="0"/>
                        <a:t>2023 год – 96 млн. рублей;</a:t>
                      </a:r>
                    </a:p>
                    <a:p>
                      <a:r>
                        <a:rPr lang="ru-RU" sz="1600" dirty="0" smtClean="0"/>
                        <a:t>2024 год – 59</a:t>
                      </a:r>
                      <a:r>
                        <a:rPr lang="ru-RU" sz="1600" baseline="0" dirty="0" smtClean="0"/>
                        <a:t> млн. рублей;</a:t>
                      </a:r>
                    </a:p>
                    <a:p>
                      <a:r>
                        <a:rPr lang="ru-RU" sz="1600" baseline="0" dirty="0" smtClean="0"/>
                        <a:t>2025 год – 75 млн. рублей.</a:t>
                      </a:r>
                      <a:endParaRPr lang="ru-RU" sz="1600" dirty="0" smtClean="0"/>
                    </a:p>
                    <a:p>
                      <a:endParaRPr lang="ru-RU" sz="1600" u="sng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https://promkatest.ru/attachments/Image/c288dcff4bd9e58f90f9e4cc90bf3818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282" y="0"/>
            <a:ext cx="1922512" cy="49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73911" y="3750151"/>
            <a:ext cx="3715658" cy="2531896"/>
          </a:xfrm>
          <a:prstGeom prst="rect">
            <a:avLst/>
          </a:prstGeom>
          <a:noFill/>
          <a:ln w="50800">
            <a:solidFill>
              <a:srgbClr val="902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257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" r="-1256" b="9623"/>
          <a:stretch/>
        </p:blipFill>
        <p:spPr bwMode="auto">
          <a:xfrm>
            <a:off x="178130" y="439387"/>
            <a:ext cx="12034536" cy="583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3843" y="401310"/>
            <a:ext cx="948707" cy="381967"/>
          </a:xfrm>
          <a:prstGeom prst="rect">
            <a:avLst/>
          </a:prstGeom>
          <a:noFill/>
          <a:ln w="88900">
            <a:solidFill>
              <a:srgbClr val="902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70187" y="4100720"/>
            <a:ext cx="1708150" cy="1931945"/>
          </a:xfrm>
          <a:prstGeom prst="rect">
            <a:avLst/>
          </a:prstGeom>
          <a:noFill/>
          <a:ln w="88900">
            <a:solidFill>
              <a:srgbClr val="902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41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3919"/>
          <a:stretch/>
        </p:blipFill>
        <p:spPr bwMode="auto">
          <a:xfrm>
            <a:off x="356259" y="403761"/>
            <a:ext cx="11447813" cy="59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41558" y="1256333"/>
            <a:ext cx="2064988" cy="489340"/>
          </a:xfrm>
          <a:prstGeom prst="rect">
            <a:avLst/>
          </a:prstGeom>
          <a:noFill/>
          <a:ln w="88900">
            <a:solidFill>
              <a:srgbClr val="902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83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12208"/>
          <a:stretch/>
        </p:blipFill>
        <p:spPr bwMode="auto">
          <a:xfrm>
            <a:off x="244707" y="510638"/>
            <a:ext cx="11947293" cy="568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70919" y="5721455"/>
            <a:ext cx="629392" cy="596218"/>
          </a:xfrm>
          <a:prstGeom prst="rect">
            <a:avLst/>
          </a:prstGeom>
          <a:noFill/>
          <a:ln w="88900">
            <a:solidFill>
              <a:srgbClr val="902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34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9972" r="1320" b="11875"/>
          <a:stretch/>
        </p:blipFill>
        <p:spPr bwMode="auto">
          <a:xfrm>
            <a:off x="374355" y="653143"/>
            <a:ext cx="11524722" cy="520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41403" y="2018804"/>
            <a:ext cx="2064988" cy="356261"/>
          </a:xfrm>
          <a:prstGeom prst="rect">
            <a:avLst/>
          </a:prstGeom>
          <a:noFill/>
          <a:ln w="88900">
            <a:solidFill>
              <a:srgbClr val="902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8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26388656"/>
              </p:ext>
            </p:extLst>
          </p:nvPr>
        </p:nvGraphicFramePr>
        <p:xfrm>
          <a:off x="415637" y="736270"/>
          <a:ext cx="11376560" cy="596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816925" y="-1662545"/>
            <a:ext cx="166255" cy="5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33797" y="225632"/>
            <a:ext cx="8478982" cy="617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 «Общие положения» </a:t>
            </a:r>
            <a:endParaRPr lang="ru-RU" sz="3200" b="1" dirty="0">
              <a:solidFill>
                <a:srgbClr val="007A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903" y="1220088"/>
            <a:ext cx="317735" cy="2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773" y="3082535"/>
            <a:ext cx="317735" cy="2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773" y="4066208"/>
            <a:ext cx="317735" cy="2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038" y="5026130"/>
            <a:ext cx="317735" cy="2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903" y="5962301"/>
            <a:ext cx="317735" cy="2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013" y="2168135"/>
            <a:ext cx="317735" cy="2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1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4" r="923" b="12275"/>
          <a:stretch/>
        </p:blipFill>
        <p:spPr bwMode="auto">
          <a:xfrm>
            <a:off x="142504" y="451264"/>
            <a:ext cx="11935204" cy="5878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33287" y="2511629"/>
            <a:ext cx="2183741" cy="486890"/>
          </a:xfrm>
          <a:prstGeom prst="rect">
            <a:avLst/>
          </a:prstGeom>
          <a:noFill/>
          <a:ln w="88900">
            <a:solidFill>
              <a:srgbClr val="902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92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8" r="2111" b="7574"/>
          <a:stretch/>
        </p:blipFill>
        <p:spPr bwMode="auto">
          <a:xfrm>
            <a:off x="249383" y="522515"/>
            <a:ext cx="11759452" cy="574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28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4" r="22253" b="13832"/>
          <a:stretch/>
        </p:blipFill>
        <p:spPr bwMode="auto">
          <a:xfrm>
            <a:off x="486888" y="450241"/>
            <a:ext cx="10972800" cy="60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03931" y="3654630"/>
            <a:ext cx="1138714" cy="362200"/>
          </a:xfrm>
          <a:prstGeom prst="rect">
            <a:avLst/>
          </a:prstGeom>
          <a:noFill/>
          <a:ln w="88900">
            <a:solidFill>
              <a:srgbClr val="902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595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6281" y="1187532"/>
            <a:ext cx="97377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проект акта содержит </a:t>
            </a:r>
            <a:r>
              <a:rPr lang="ru-RU" sz="2800" b="1" dirty="0">
                <a:solidFill>
                  <a:srgbClr val="9027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требования</a:t>
            </a:r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9 ПЗ необходимо указать </a:t>
            </a:r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соответствие их принципам, установленным Федеральным законом от 31.07.2020 №247-ФЗ «Об обязательных требованиях в Российской Федерации».</a:t>
            </a:r>
          </a:p>
        </p:txBody>
      </p:sp>
    </p:spTree>
    <p:extLst>
      <p:ext uri="{BB962C8B-B14F-4D97-AF65-F5344CB8AC3E}">
        <p14:creationId xmlns:p14="http://schemas.microsoft.com/office/powerpoint/2010/main" val="2276685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32122702"/>
              </p:ext>
            </p:extLst>
          </p:nvPr>
        </p:nvGraphicFramePr>
        <p:xfrm>
          <a:off x="772047" y="1591297"/>
          <a:ext cx="10890090" cy="516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816925" y="-1662545"/>
            <a:ext cx="166255" cy="5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19019" y="344389"/>
            <a:ext cx="9205649" cy="125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«Оценка </a:t>
            </a:r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 неблагоприятных последствий применения предлагаемого правового </a:t>
            </a:r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регулирования»</a:t>
            </a:r>
            <a:endParaRPr lang="ru-RU" sz="2800" b="1" dirty="0">
              <a:solidFill>
                <a:srgbClr val="007A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462" y="2116776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759" y="4558140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933" y="5778990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067" y="3337955"/>
            <a:ext cx="484096" cy="40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4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63308335"/>
              </p:ext>
            </p:extLst>
          </p:nvPr>
        </p:nvGraphicFramePr>
        <p:xfrm>
          <a:off x="237506" y="997528"/>
          <a:ext cx="11614067" cy="575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811980" y="225639"/>
            <a:ext cx="4381994" cy="617512"/>
          </a:xfrm>
          <a:prstGeom prst="round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Виды рисков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75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133508"/>
              </p:ext>
            </p:extLst>
          </p:nvPr>
        </p:nvGraphicFramePr>
        <p:xfrm>
          <a:off x="451263" y="862170"/>
          <a:ext cx="10770920" cy="5669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730"/>
                <a:gridCol w="2692730"/>
                <a:gridCol w="2692730"/>
                <a:gridCol w="2692730"/>
              </a:tblGrid>
              <a:tr h="1380212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Виды рисков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Оценка вероятности наступления неблагоприятных последствий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Методы контроля рисков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контроля рисков (полный/частичный/отсутствует)</a:t>
                      </a:r>
                      <a:endParaRPr lang="ru-RU" dirty="0"/>
                    </a:p>
                  </a:txBody>
                  <a:tcPr/>
                </a:tc>
              </a:tr>
              <a:tr h="201723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Риски несоответствия предложенного правового регулирования заявленным целям регулирования.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Средняя</a:t>
                      </a:r>
                      <a:r>
                        <a:rPr lang="ru-RU" baseline="0" dirty="0" smtClean="0"/>
                        <a:t> вероятность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</a:t>
                      </a:r>
                      <a:r>
                        <a:rPr lang="ru-RU" baseline="0" dirty="0" smtClean="0"/>
                        <a:t> эффективности предоставления субсидии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Полный </a:t>
                      </a:r>
                      <a:endParaRPr lang="ru-RU" dirty="0"/>
                    </a:p>
                  </a:txBody>
                  <a:tcPr/>
                </a:tc>
              </a:tr>
              <a:tr h="2271813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Риски отсутствия необходимых ресурсов и кадров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Низкая</a:t>
                      </a:r>
                      <a:r>
                        <a:rPr lang="ru-RU" baseline="0" dirty="0" smtClean="0"/>
                        <a:t> вероятность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Осуществление контроля выполнения поставленных задач</a:t>
                      </a:r>
                    </a:p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Полный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4" descr="https://promkatest.ru/attachments/Image/c288dcff4bd9e58f90f9e4cc90bf3818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9" y="-35627"/>
            <a:ext cx="2955970" cy="7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56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50791545"/>
              </p:ext>
            </p:extLst>
          </p:nvPr>
        </p:nvGraphicFramePr>
        <p:xfrm>
          <a:off x="772047" y="1591297"/>
          <a:ext cx="10890090" cy="516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816925" y="-1662545"/>
            <a:ext cx="166255" cy="5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19019" y="344389"/>
            <a:ext cx="9205649" cy="125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«</a:t>
            </a:r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возможных вариантов решения проблемы»</a:t>
            </a:r>
          </a:p>
        </p:txBody>
      </p:sp>
      <p:pic>
        <p:nvPicPr>
          <p:cNvPr id="9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535" y="2823317"/>
            <a:ext cx="329937" cy="27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7117" y="3605109"/>
            <a:ext cx="329937" cy="27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7707" y="4398777"/>
            <a:ext cx="329937" cy="27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535" y="5263697"/>
            <a:ext cx="329937" cy="27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306" y="5997987"/>
            <a:ext cx="329937" cy="27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043" y="1953408"/>
            <a:ext cx="329937" cy="27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4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3" t="20895" r="24286" b="23925"/>
          <a:stretch/>
        </p:blipFill>
        <p:spPr bwMode="auto">
          <a:xfrm>
            <a:off x="760019" y="307262"/>
            <a:ext cx="6187045" cy="567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82894" y="3800103"/>
            <a:ext cx="3471554" cy="1846659"/>
          </a:xfrm>
          <a:prstGeom prst="rect">
            <a:avLst/>
          </a:prstGeom>
          <a:ln w="34925">
            <a:solidFill>
              <a:srgbClr val="007A7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Обоснование выбора предпочтительного способа решения проблемы делается на основе </a:t>
            </a:r>
            <a:r>
              <a:rPr lang="ru-RU" sz="2000" b="1" dirty="0"/>
              <a:t>сопоставления издержек и выгод различных </a:t>
            </a:r>
            <a:r>
              <a:rPr lang="ru-RU" sz="2000" b="1" dirty="0" smtClean="0"/>
              <a:t>способов.</a:t>
            </a:r>
            <a:endParaRPr lang="ru-RU" sz="2000" b="1" dirty="0"/>
          </a:p>
        </p:txBody>
      </p:sp>
      <p:pic>
        <p:nvPicPr>
          <p:cNvPr id="4" name="Picture 4" descr="https://promkatest.ru/attachments/Image/c288dcff4bd9e58f90f9e4cc90bf3818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679" y="52519"/>
            <a:ext cx="2390258" cy="6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D:\презентация пример\лай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7192808" y="1038716"/>
            <a:ext cx="829274" cy="6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apik.pro/uploads/posts/2021-11/1637547412_26-papik-pro-p-vesi-risunok-2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186" y="1852622"/>
            <a:ext cx="1506970" cy="97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827976" y="2637769"/>
            <a:ext cx="1119921" cy="646331"/>
          </a:xfrm>
          <a:prstGeom prst="rect">
            <a:avLst/>
          </a:prstGeom>
          <a:ln w="34925">
            <a:solidFill>
              <a:srgbClr val="007A7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Вариант №1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272156" y="2684738"/>
            <a:ext cx="1119921" cy="646331"/>
          </a:xfrm>
          <a:prstGeom prst="rect">
            <a:avLst/>
          </a:prstGeom>
          <a:ln w="34925">
            <a:solidFill>
              <a:srgbClr val="007A7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Вариант №2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12427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romkatest.ru/attachments/Image/c288dcff4bd9e58f90f9e4cc90bf3818_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593" y="0"/>
            <a:ext cx="2390258" cy="6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9" t="18239" r="31883" b="35123"/>
          <a:stretch/>
        </p:blipFill>
        <p:spPr bwMode="auto">
          <a:xfrm>
            <a:off x="661380" y="672633"/>
            <a:ext cx="7522620" cy="53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D:\презентация пример\лай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28362" y="1057510"/>
            <a:ext cx="919385" cy="8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80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018" y="351136"/>
            <a:ext cx="9939647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dirty="0"/>
              <a:t>Основание для разработки проекта акта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1" t="41512" r="24547" b="41567"/>
          <a:stretch/>
        </p:blipFill>
        <p:spPr bwMode="auto">
          <a:xfrm>
            <a:off x="776952" y="1377535"/>
            <a:ext cx="8657515" cy="2339439"/>
          </a:xfrm>
          <a:prstGeom prst="rect">
            <a:avLst/>
          </a:prstGeom>
          <a:noFill/>
          <a:ln w="34925">
            <a:solidFill>
              <a:srgbClr val="007A7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0630091"/>
              </p:ext>
            </p:extLst>
          </p:nvPr>
        </p:nvGraphicFramePr>
        <p:xfrm>
          <a:off x="486888" y="3776353"/>
          <a:ext cx="11222182" cy="2707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14" descr="D:\презентация пример\соглашени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99" y="5620869"/>
            <a:ext cx="226873" cy="3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D:\презентация пример\соглашение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98" y="4260905"/>
            <a:ext cx="226873" cy="3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romkatest.ru/attachments/Image/c288dcff4bd9e58f90f9e4cc90bf3818_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5457">
            <a:off x="172298" y="944684"/>
            <a:ext cx="20193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презентация пример\лай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5280" y="1452950"/>
            <a:ext cx="919385" cy="8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5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22195399"/>
              </p:ext>
            </p:extLst>
          </p:nvPr>
        </p:nvGraphicFramePr>
        <p:xfrm>
          <a:off x="772047" y="1591297"/>
          <a:ext cx="10890090" cy="516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816925" y="-1662545"/>
            <a:ext cx="166255" cy="5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19019" y="344389"/>
            <a:ext cx="9205649" cy="125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8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«Прочие положения»  </a:t>
            </a:r>
            <a:endParaRPr lang="ru-RU" sz="2800" b="1" dirty="0">
              <a:solidFill>
                <a:srgbClr val="007A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1571" y="4955216"/>
            <a:ext cx="745804" cy="61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1570" y="2731324"/>
            <a:ext cx="745804" cy="6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16925" y="-1662545"/>
            <a:ext cx="166255" cy="5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1266" y="213755"/>
            <a:ext cx="10414659" cy="2434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4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«Необходимость установления срока действия акта, содержащего обязательные требования, и(или) отлагательного срока вступления в силу акта с учетом положений   Федерального закона от 31.07.2020 № 247-ФЗ </a:t>
            </a:r>
            <a:r>
              <a:rPr lang="ru-RU" sz="24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обязательных требованиях в Российской Федерации</a:t>
            </a:r>
            <a:r>
              <a:rPr lang="ru-RU" sz="24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400" b="1" dirty="0">
              <a:solidFill>
                <a:srgbClr val="007A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1266" y="2529443"/>
            <a:ext cx="11055929" cy="2031325"/>
          </a:xfrm>
          <a:prstGeom prst="rect">
            <a:avLst/>
          </a:prstGeom>
          <a:ln>
            <a:solidFill>
              <a:srgbClr val="90278E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Статья 3. Действие обязательных требований</a:t>
            </a:r>
          </a:p>
          <a:p>
            <a:endParaRPr lang="ru-RU" dirty="0"/>
          </a:p>
          <a:p>
            <a:pPr algn="just"/>
            <a:r>
              <a:rPr lang="ru-RU" dirty="0"/>
              <a:t>1. </a:t>
            </a:r>
            <a:r>
              <a:rPr lang="ru-RU" b="1" dirty="0"/>
              <a:t>Положения нормативных правовых актов, устанавливающих обязательные требования</a:t>
            </a:r>
            <a:r>
              <a:rPr lang="ru-RU" dirty="0"/>
              <a:t>, должны вступать в силу либо </a:t>
            </a:r>
            <a:r>
              <a:rPr lang="ru-RU" b="1" dirty="0"/>
              <a:t>с 1 марта, либо с 1 сентября соответствующего года</a:t>
            </a:r>
            <a:r>
              <a:rPr lang="ru-RU" dirty="0"/>
              <a:t>, </a:t>
            </a:r>
            <a:r>
              <a:rPr lang="ru-RU" b="1" dirty="0"/>
              <a:t>но не ранее чем по истечении девяноста дней после дня официального опубликования соответствующего нормативного правового акта</a:t>
            </a:r>
            <a:r>
              <a:rPr lang="ru-RU" dirty="0"/>
              <a:t>, если иное не установлено федеральным законом, Указом Президента Российской Федерации или международным договором Российской Федерации, предусматривающими установление обязательных требований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6159" y="4737036"/>
            <a:ext cx="1139041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Изменения в ранее принятые акты </a:t>
            </a:r>
            <a:r>
              <a:rPr lang="ru-RU" dirty="0">
                <a:hlinkClick r:id="rId2"/>
              </a:rPr>
              <a:t>могут вступать в силу в иные сроки, если в заключении об </a:t>
            </a:r>
            <a:r>
              <a:rPr lang="ru-RU" dirty="0" smtClean="0">
                <a:hlinkClick r:id="rId2"/>
              </a:rPr>
              <a:t>ОРВ установили </a:t>
            </a:r>
            <a:r>
              <a:rPr lang="ru-RU" dirty="0">
                <a:hlinkClick r:id="rId2"/>
              </a:rPr>
              <a:t>одновременно следующее</a:t>
            </a:r>
            <a:r>
              <a:rPr lang="ru-RU" dirty="0" smtClean="0">
                <a:hlinkClick r:id="rId2"/>
              </a:rPr>
              <a:t>:</a:t>
            </a:r>
          </a:p>
          <a:p>
            <a:pPr algn="just"/>
            <a:endParaRPr lang="ru-RU" dirty="0">
              <a:hlinkClick r:id="rId2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поправки </a:t>
            </a:r>
            <a:r>
              <a:rPr lang="ru-RU" dirty="0"/>
              <a:t>вносят для снижения затрат физлиц и компаний на исполнение уже установленных требований в сфере предпринимательской и другой экономической деятельности</a:t>
            </a:r>
            <a:r>
              <a:rPr lang="ru-RU" dirty="0" smtClean="0"/>
              <a:t>;</a:t>
            </a:r>
          </a:p>
          <a:p>
            <a:pPr marL="285750" indent="-285750" algn="just">
              <a:buFontTx/>
              <a:buChar char="-"/>
            </a:pPr>
            <a:endParaRPr lang="ru-RU" dirty="0"/>
          </a:p>
          <a:p>
            <a:pPr algn="just"/>
            <a:r>
              <a:rPr lang="ru-RU" dirty="0"/>
              <a:t>- </a:t>
            </a:r>
            <a:r>
              <a:rPr lang="ru-RU" dirty="0" smtClean="0"/>
              <a:t>   изменения </a:t>
            </a:r>
            <a:r>
              <a:rPr lang="ru-RU" dirty="0"/>
              <a:t>не содержат новых условий, ограничений, запретов и обязанностей.</a:t>
            </a:r>
          </a:p>
        </p:txBody>
      </p:sp>
      <p:pic>
        <p:nvPicPr>
          <p:cNvPr id="9" name="Picture 14" descr="D:\презентация пример\соглашени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94915" y="2529443"/>
            <a:ext cx="494336" cy="47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презентация пример\скреп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92" y="5572698"/>
            <a:ext cx="30611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презентация пример\скреп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20" y="6358473"/>
            <a:ext cx="30611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8" y="351136"/>
            <a:ext cx="9939647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dirty="0"/>
              <a:t>Краткое описание содержания предлагаемого регулирования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59334"/>
              </p:ext>
            </p:extLst>
          </p:nvPr>
        </p:nvGraphicFramePr>
        <p:xfrm>
          <a:off x="225629" y="1009402"/>
          <a:ext cx="11788240" cy="5581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3898"/>
                <a:gridCol w="6444342"/>
              </a:tblGrid>
              <a:tr h="962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19171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Проектом</a:t>
                      </a:r>
                      <a:r>
                        <a:rPr lang="ru-RU" sz="1600" baseline="0" dirty="0" smtClean="0"/>
                        <a:t> актом предлагается уточнить перечень документов, предоставляемых для получения субсидии. </a:t>
                      </a:r>
                      <a:endParaRPr lang="ru-RU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1. Проектом акта предлагается</a:t>
                      </a:r>
                      <a:r>
                        <a:rPr lang="ru-RU" sz="1600" baseline="0" dirty="0" smtClean="0"/>
                        <a:t> дополнить перечень документов, предоставляемых соискателями для получения субсидии: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sz="1600" baseline="0" dirty="0" smtClean="0"/>
                        <a:t>Штатное расписание организации. </a:t>
                      </a:r>
                      <a:r>
                        <a:rPr lang="ru-RU" sz="1600" u="sng" baseline="0" dirty="0" smtClean="0"/>
                        <a:t>Наличие этого документа позволит конкурной комиссии проверить наличие в штате соискателя соответствующих специалистов, в целях соблюдения соответствия соискателя требованию, указанному в пункте 1.5 Порядка.  </a:t>
                      </a:r>
                    </a:p>
                    <a:p>
                      <a:pPr algn="just"/>
                      <a:r>
                        <a:rPr lang="ru-RU" sz="1600" baseline="0" dirty="0" smtClean="0"/>
                        <a:t>2. Проектом акта предлагается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дополнить перечень документов, предоставляемых для получения субсидии (абзац четвертый подпункта «а» пункта 2.2 Порядка), указанием на то, что вместо копий договоров холодного водоснабжения, водоотведения с собственниками жилых домов может быть предоставлен реестр жилых домов с приложением оферты на заключение договоров холодного водоснабжения, водоотведения, опубликованной в печатном издании, в котором публикуются акты органа местного самоуправления, или на официальном сайте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ресурсоснабжающей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организации. Это позволит соискателям претендовать на получение субсидии в отсутствии копии вышеуказанных договоров. 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12" descr="D:\презентация пример\лай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238876" y="1157470"/>
            <a:ext cx="829274" cy="6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D:\презентация пример\лай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952" y="1041475"/>
            <a:ext cx="919385" cy="8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018" y="351136"/>
            <a:ext cx="9939647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sz="2800" dirty="0"/>
              <a:t>Степень регулирующего воздействия проекта акта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2" t="26461" r="31461" b="59754"/>
          <a:stretch/>
        </p:blipFill>
        <p:spPr bwMode="auto">
          <a:xfrm>
            <a:off x="241809" y="985651"/>
            <a:ext cx="10149100" cy="2011327"/>
          </a:xfrm>
          <a:prstGeom prst="rect">
            <a:avLst/>
          </a:prstGeom>
          <a:noFill/>
          <a:ln w="34925">
            <a:solidFill>
              <a:srgbClr val="007A7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7" t="40726" r="22867" b="31236"/>
          <a:stretch/>
        </p:blipFill>
        <p:spPr bwMode="auto">
          <a:xfrm>
            <a:off x="3651886" y="3325091"/>
            <a:ext cx="8247188" cy="3372592"/>
          </a:xfrm>
          <a:prstGeom prst="rect">
            <a:avLst/>
          </a:prstGeom>
          <a:noFill/>
          <a:ln w="349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319377" y="3170711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147465" y="799364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s://promkatest.ru/attachments/Image/c288dcff4bd9e58f90f9e4cc90bf3818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09" y="4085111"/>
            <a:ext cx="2955970" cy="76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4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27593633"/>
              </p:ext>
            </p:extLst>
          </p:nvPr>
        </p:nvGraphicFramePr>
        <p:xfrm>
          <a:off x="427511" y="815142"/>
          <a:ext cx="11376560" cy="5961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1816925" y="-1662545"/>
            <a:ext cx="166255" cy="59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04013" y="213758"/>
            <a:ext cx="8853996" cy="5581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b="1" dirty="0" smtClean="0">
                <a:solidFill>
                  <a:srgbClr val="007A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«Проблема, негативные эффекты»</a:t>
            </a:r>
            <a:endParaRPr lang="ru-RU" sz="3200" b="1" dirty="0">
              <a:solidFill>
                <a:srgbClr val="007A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363" y="1552597"/>
            <a:ext cx="893741" cy="7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853" y="3355667"/>
            <a:ext cx="893741" cy="7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презентация пример\галочк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363" y="5172592"/>
            <a:ext cx="893741" cy="73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9" t="37423" r="22158" b="26495"/>
          <a:stretch/>
        </p:blipFill>
        <p:spPr bwMode="auto">
          <a:xfrm>
            <a:off x="178129" y="249382"/>
            <a:ext cx="7873341" cy="4085112"/>
          </a:xfrm>
          <a:prstGeom prst="rect">
            <a:avLst/>
          </a:prstGeom>
          <a:noFill/>
          <a:ln w="34925">
            <a:solidFill>
              <a:srgbClr val="007A7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1" t="52434" r="22641" b="32658"/>
          <a:stretch/>
        </p:blipFill>
        <p:spPr bwMode="auto">
          <a:xfrm>
            <a:off x="3871355" y="4857007"/>
            <a:ext cx="8144093" cy="1710047"/>
          </a:xfrm>
          <a:prstGeom prst="rect">
            <a:avLst/>
          </a:prstGeom>
          <a:noFill/>
          <a:ln w="34925">
            <a:solidFill>
              <a:srgbClr val="007A7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 descr="https://promkatest.ru/attachments/Image/c288dcff4bd9e58f90f9e4cc90bf3818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223" y="63275"/>
            <a:ext cx="2390258" cy="6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D:\презентация пример\лай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952" y="1041475"/>
            <a:ext cx="919385" cy="8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6" t="41191" r="25194" b="48235"/>
          <a:stretch/>
        </p:blipFill>
        <p:spPr bwMode="auto">
          <a:xfrm>
            <a:off x="178131" y="653142"/>
            <a:ext cx="8752114" cy="1567543"/>
          </a:xfrm>
          <a:prstGeom prst="rect">
            <a:avLst/>
          </a:prstGeom>
          <a:noFill/>
          <a:ln w="349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77897" r="25012" b="14442"/>
          <a:stretch/>
        </p:blipFill>
        <p:spPr bwMode="auto">
          <a:xfrm>
            <a:off x="178131" y="2553195"/>
            <a:ext cx="9563175" cy="1235032"/>
          </a:xfrm>
          <a:prstGeom prst="rect">
            <a:avLst/>
          </a:prstGeom>
          <a:noFill/>
          <a:ln w="3492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4" descr="https://promkatest.ru/attachments/Image/c288dcff4bd9e58f90f9e4cc90bf3818_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54" y="236207"/>
            <a:ext cx="2390258" cy="62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618526" y="4298867"/>
            <a:ext cx="9432514" cy="71252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4925">
            <a:solidFill>
              <a:srgbClr val="007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отсутствие </a:t>
            </a:r>
            <a:r>
              <a:rPr lang="ru-RU" u="sng" dirty="0">
                <a:solidFill>
                  <a:schemeClr val="tx1"/>
                </a:solidFill>
              </a:rPr>
              <a:t>нормативного правового регулирования какой-либо сферы само по себе не является </a:t>
            </a:r>
            <a:r>
              <a:rPr lang="ru-RU" u="sng" dirty="0" smtClean="0">
                <a:solidFill>
                  <a:schemeClr val="tx1"/>
                </a:solidFill>
              </a:rPr>
              <a:t>проблемой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18526" y="5162796"/>
            <a:ext cx="9432514" cy="78970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4925">
            <a:solidFill>
              <a:srgbClr val="007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наличие </a:t>
            </a:r>
            <a:r>
              <a:rPr lang="ru-RU" u="sng" dirty="0">
                <a:solidFill>
                  <a:schemeClr val="tx1"/>
                </a:solidFill>
              </a:rPr>
              <a:t>поручения о разработке проекта акта не является доказательством наличия проблемы.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18526" y="6068292"/>
            <a:ext cx="9432514" cy="55814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4925">
            <a:solidFill>
              <a:srgbClr val="007A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негативные эффекты показывают актуальность проблемы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1733813" y="4108863"/>
            <a:ext cx="890649" cy="2648198"/>
          </a:xfrm>
          <a:prstGeom prst="leftBrace">
            <a:avLst/>
          </a:prstGeom>
          <a:ln w="34925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5004" y="4975762"/>
            <a:ext cx="155568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3366"/>
                </a:solidFill>
              </a:rPr>
              <a:t>ВАЖНО</a:t>
            </a:r>
            <a:endParaRPr lang="ru-RU" sz="3200" b="1" dirty="0">
              <a:solidFill>
                <a:srgbClr val="993366"/>
              </a:solidFill>
            </a:endParaRPr>
          </a:p>
        </p:txBody>
      </p:sp>
      <p:pic>
        <p:nvPicPr>
          <p:cNvPr id="14" name="Picture 12" descr="D:\презентация пример\лай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9542201" y="1528124"/>
            <a:ext cx="829274" cy="69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D:\презентация пример\скреп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5467" y="4175857"/>
            <a:ext cx="30611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презентация пример\скреп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403" y="5072962"/>
            <a:ext cx="30611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D:\презентация пример\скреп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403" y="5935603"/>
            <a:ext cx="30611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9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35941</TotalTime>
  <Words>1875</Words>
  <Application>Microsoft Office PowerPoint</Application>
  <PresentationFormat>Произвольный</PresentationFormat>
  <Paragraphs>207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Кузина Анастасия</dc:creator>
  <cp:lastModifiedBy>Елена Викторовна Конинина</cp:lastModifiedBy>
  <cp:revision>1971</cp:revision>
  <cp:lastPrinted>2020-11-09T12:20:14Z</cp:lastPrinted>
  <dcterms:created xsi:type="dcterms:W3CDTF">2018-06-27T07:32:22Z</dcterms:created>
  <dcterms:modified xsi:type="dcterms:W3CDTF">2024-11-14T09:23:51Z</dcterms:modified>
</cp:coreProperties>
</file>